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88163" cy="10018713"/>
  <p:embeddedFontLst>
    <p:embeddedFont>
      <p:font typeface="Corben" panose="020B0604020202020204" charset="0"/>
      <p:bold r:id="rId31"/>
    </p:embeddedFont>
    <p:embeddedFont>
      <p:font typeface="Calibri" panose="020F0502020204030204" pitchFamily="34" charset="0"/>
      <p:regular r:id="rId32"/>
      <p:bold r:id="rId33"/>
      <p:italic r:id="rId34"/>
      <p:boldItalic r:id="rId35"/>
    </p:embeddedFont>
    <p:embeddedFont>
      <p:font typeface="Century Gothic" panose="020B0502020202020204" pitchFamily="34" charset="0"/>
      <p:regular r:id="rId36"/>
      <p:bold r:id="rId37"/>
      <p:italic r:id="rId38"/>
      <p:boldItalic r:id="rId39"/>
    </p:embeddedFont>
    <p:embeddedFont>
      <p:font typeface="Comic Sans MS" panose="030F0702030302020204" pitchFamily="66"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gFLWf57JqrgLXmQ2nBu1YGwT9Y2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1B3B108-6850-4B8F-A64B-9E53239CBD90}">
  <a:tblStyle styleId="{F1B3B108-6850-4B8F-A64B-9E53239CBD90}" styleName="Table_0">
    <a:wholeTbl>
      <a:tcTxStyle b="off" i="off">
        <a:font>
          <a:latin typeface="Century Gothic"/>
          <a:ea typeface="Century Gothic"/>
          <a:cs typeface="Century Gothic"/>
        </a:font>
        <a:schemeClr val="dk1"/>
      </a:tcTxStyle>
      <a:tcStyle>
        <a:tcBdr>
          <a:left>
            <a:ln w="12700" cap="flat" cmpd="sng">
              <a:solidFill>
                <a:schemeClr val="accent6"/>
              </a:solidFill>
              <a:prstDash val="solid"/>
              <a:round/>
              <a:headEnd type="none" w="sm" len="sm"/>
              <a:tailEnd type="none" w="sm" len="sm"/>
            </a:ln>
          </a:left>
          <a:right>
            <a:ln w="12700" cap="flat" cmpd="sng">
              <a:solidFill>
                <a:schemeClr val="accent6"/>
              </a:solidFill>
              <a:prstDash val="solid"/>
              <a:round/>
              <a:headEnd type="none" w="sm" len="sm"/>
              <a:tailEnd type="none" w="sm" len="sm"/>
            </a:ln>
          </a:right>
          <a:top>
            <a:ln w="12700" cap="flat" cmpd="sng">
              <a:solidFill>
                <a:schemeClr val="accent6"/>
              </a:solidFill>
              <a:prstDash val="solid"/>
              <a:round/>
              <a:headEnd type="none" w="sm" len="sm"/>
              <a:tailEnd type="none" w="sm" len="sm"/>
            </a:ln>
          </a:top>
          <a:bottom>
            <a:ln w="12700" cap="flat" cmpd="sng">
              <a:solidFill>
                <a:schemeClr val="accent6"/>
              </a:solidFill>
              <a:prstDash val="solid"/>
              <a:round/>
              <a:headEnd type="none" w="sm" len="sm"/>
              <a:tailEnd type="none" w="sm" len="sm"/>
            </a:ln>
          </a:bottom>
          <a:insideH>
            <a:ln w="12700" cap="flat" cmpd="sng">
              <a:solidFill>
                <a:schemeClr val="accent6"/>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EAF1EE"/>
          </a:solidFill>
        </a:fill>
      </a:tcStyle>
    </a:band1H>
    <a:band2H>
      <a:tcTxStyle/>
      <a:tcStyle>
        <a:tcBdr/>
      </a:tcStyle>
    </a:band2H>
    <a:band1V>
      <a:tcTxStyle/>
      <a:tcStyle>
        <a:tcBdr/>
        <a:fill>
          <a:solidFill>
            <a:srgbClr val="EAF1EE"/>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6"/>
              </a:solidFill>
              <a:prstDash val="solid"/>
              <a:round/>
              <a:headEnd type="none" w="sm" len="sm"/>
              <a:tailEnd type="none" w="sm" len="sm"/>
            </a:ln>
          </a:top>
        </a:tcBdr>
        <a:fill>
          <a:solidFill>
            <a:schemeClr val="lt1"/>
          </a:solidFill>
        </a:fill>
      </a:tcStyle>
    </a:lastRow>
    <a:seCell>
      <a:tcTxStyle/>
      <a:tcStyle>
        <a:tcBdr/>
      </a:tcStyle>
    </a:seCell>
    <a:swCell>
      <a:tcTxStyle/>
      <a:tcStyle>
        <a:tcBdr/>
      </a:tcStyle>
    </a:swCell>
    <a:firstRow>
      <a:tcTxStyle b="on" i="off">
        <a:font>
          <a:latin typeface="Century Gothic"/>
          <a:ea typeface="Century Gothic"/>
          <a:cs typeface="Century Gothic"/>
        </a:font>
        <a:schemeClr val="lt1"/>
      </a:tcTxStyle>
      <a:tcStyle>
        <a:tcBdr/>
        <a:fill>
          <a:solidFill>
            <a:schemeClr val="accent6"/>
          </a:solidFill>
        </a:fill>
      </a:tcStyle>
    </a:firstRow>
    <a:neCell>
      <a:tcTxStyle/>
      <a:tcStyle>
        <a:tcBdr/>
      </a:tcStyle>
    </a:neCell>
    <a:nwCell>
      <a:tcTxStyle/>
      <a:tcStyle>
        <a:tcBdr/>
      </a:tcStyle>
    </a:nwCell>
  </a:tblStyle>
  <a:tblStyle styleId="{32A46B68-CDEA-43FE-9F51-414E202D33AC}" styleName="Table_1">
    <a:wholeTbl>
      <a:tcTxStyle b="off" i="off">
        <a:font>
          <a:latin typeface="Century Gothic"/>
          <a:ea typeface="Century Gothic"/>
          <a:cs typeface="Century Gothic"/>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0E7E6"/>
          </a:solidFill>
        </a:fill>
      </a:tcStyle>
    </a:wholeTbl>
    <a:band1H>
      <a:tcTxStyle/>
      <a:tcStyle>
        <a:tcBdr/>
        <a:fill>
          <a:solidFill>
            <a:srgbClr val="E0CCCA"/>
          </a:solidFill>
        </a:fill>
      </a:tcStyle>
    </a:band1H>
    <a:band2H>
      <a:tcTxStyle/>
      <a:tcStyle>
        <a:tcBdr/>
      </a:tcStyle>
    </a:band2H>
    <a:band1V>
      <a:tcTxStyle/>
      <a:tcStyle>
        <a:tcBdr/>
        <a:fill>
          <a:solidFill>
            <a:srgbClr val="E0CCCA"/>
          </a:solidFill>
        </a:fill>
      </a:tcStyle>
    </a:band1V>
    <a:band2V>
      <a:tcTxStyle/>
      <a:tcStyle>
        <a:tcBdr/>
      </a:tcStyle>
    </a:band2V>
    <a:lastCol>
      <a:tcTxStyle b="on" i="off">
        <a:font>
          <a:latin typeface="Century Gothic"/>
          <a:ea typeface="Century Gothic"/>
          <a:cs typeface="Century Gothic"/>
        </a:font>
        <a:schemeClr val="lt1"/>
      </a:tcTxStyle>
      <a:tcStyle>
        <a:tcBdr/>
        <a:fill>
          <a:solidFill>
            <a:schemeClr val="accent1"/>
          </a:solidFill>
        </a:fill>
      </a:tcStyle>
    </a:lastCol>
    <a:firstCol>
      <a:tcTxStyle b="on" i="off">
        <a:font>
          <a:latin typeface="Century Gothic"/>
          <a:ea typeface="Century Gothic"/>
          <a:cs typeface="Century Gothic"/>
        </a:font>
        <a:schemeClr val="lt1"/>
      </a:tcTxStyle>
      <a:tcStyle>
        <a:tcBdr/>
        <a:fill>
          <a:solidFill>
            <a:schemeClr val="accent1"/>
          </a:solidFill>
        </a:fill>
      </a:tcStyle>
    </a:firstCol>
    <a:lastRow>
      <a:tcTxStyle b="on" i="off">
        <a:font>
          <a:latin typeface="Century Gothic"/>
          <a:ea typeface="Century Gothic"/>
          <a:cs typeface="Century Gothic"/>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entury Gothic"/>
          <a:ea typeface="Century Gothic"/>
          <a:cs typeface="Century Gothic"/>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0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2984870" cy="502676"/>
          </a:xfrm>
          <a:prstGeom prst="rect">
            <a:avLst/>
          </a:prstGeom>
          <a:noFill/>
          <a:ln>
            <a:noFill/>
          </a:ln>
        </p:spPr>
        <p:txBody>
          <a:bodyPr spcFirstLastPara="1" wrap="square" lIns="92425" tIns="46200" rIns="92425" bIns="462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01699" y="0"/>
            <a:ext cx="2984870" cy="502676"/>
          </a:xfrm>
          <a:prstGeom prst="rect">
            <a:avLst/>
          </a:prstGeom>
          <a:noFill/>
          <a:ln>
            <a:noFill/>
          </a:ln>
        </p:spPr>
        <p:txBody>
          <a:bodyPr spcFirstLastPara="1" wrap="square" lIns="92425" tIns="46200" rIns="92425" bIns="462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38150" y="1252538"/>
            <a:ext cx="6011863"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817" y="4821505"/>
            <a:ext cx="5510530" cy="3944869"/>
          </a:xfrm>
          <a:prstGeom prst="rect">
            <a:avLst/>
          </a:prstGeom>
          <a:noFill/>
          <a:ln>
            <a:noFill/>
          </a:ln>
        </p:spPr>
        <p:txBody>
          <a:bodyPr spcFirstLastPara="1" wrap="square" lIns="92425" tIns="46200" rIns="92425" bIns="462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9516040"/>
            <a:ext cx="2984870" cy="502675"/>
          </a:xfrm>
          <a:prstGeom prst="rect">
            <a:avLst/>
          </a:prstGeom>
          <a:noFill/>
          <a:ln>
            <a:noFill/>
          </a:ln>
        </p:spPr>
        <p:txBody>
          <a:bodyPr spcFirstLastPara="1" wrap="square" lIns="92425" tIns="46200" rIns="92425" bIns="462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01699" y="9516040"/>
            <a:ext cx="2984870" cy="502675"/>
          </a:xfrm>
          <a:prstGeom prst="rect">
            <a:avLst/>
          </a:prstGeom>
          <a:noFill/>
          <a:ln>
            <a:noFill/>
          </a:ln>
        </p:spPr>
        <p:txBody>
          <a:bodyPr spcFirstLastPara="1" wrap="square" lIns="92425" tIns="46200" rIns="92425" bIns="462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notes"/>
          <p:cNvSpPr txBox="1">
            <a:spLocks noGrp="1"/>
          </p:cNvSpPr>
          <p:nvPr>
            <p:ph type="body" idx="1"/>
          </p:nvPr>
        </p:nvSpPr>
        <p:spPr>
          <a:xfrm>
            <a:off x="688817" y="4821505"/>
            <a:ext cx="5510530" cy="3944869"/>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173" name="Google Shape;173;p1:notes"/>
          <p:cNvSpPr>
            <a:spLocks noGrp="1" noRot="1" noChangeAspect="1"/>
          </p:cNvSpPr>
          <p:nvPr>
            <p:ph type="sldImg" idx="2"/>
          </p:nvPr>
        </p:nvSpPr>
        <p:spPr>
          <a:xfrm>
            <a:off x="438150" y="1252538"/>
            <a:ext cx="6011863"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1:notes"/>
          <p:cNvSpPr txBox="1">
            <a:spLocks noGrp="1"/>
          </p:cNvSpPr>
          <p:nvPr>
            <p:ph type="body" idx="1"/>
          </p:nvPr>
        </p:nvSpPr>
        <p:spPr>
          <a:xfrm>
            <a:off x="688817" y="4821505"/>
            <a:ext cx="5510530" cy="3944869"/>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59" name="Google Shape;259;p11:notes"/>
          <p:cNvSpPr>
            <a:spLocks noGrp="1" noRot="1" noChangeAspect="1"/>
          </p:cNvSpPr>
          <p:nvPr>
            <p:ph type="sldImg" idx="2"/>
          </p:nvPr>
        </p:nvSpPr>
        <p:spPr>
          <a:xfrm>
            <a:off x="438150" y="1252538"/>
            <a:ext cx="6011863"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2:notes"/>
          <p:cNvSpPr txBox="1">
            <a:spLocks noGrp="1"/>
          </p:cNvSpPr>
          <p:nvPr>
            <p:ph type="body" idx="1"/>
          </p:nvPr>
        </p:nvSpPr>
        <p:spPr>
          <a:xfrm>
            <a:off x="688817" y="4821505"/>
            <a:ext cx="5510530" cy="3944869"/>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65" name="Google Shape;265;p12:notes"/>
          <p:cNvSpPr>
            <a:spLocks noGrp="1" noRot="1" noChangeAspect="1"/>
          </p:cNvSpPr>
          <p:nvPr>
            <p:ph type="sldImg" idx="2"/>
          </p:nvPr>
        </p:nvSpPr>
        <p:spPr>
          <a:xfrm>
            <a:off x="438150" y="1252538"/>
            <a:ext cx="6011863"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3:notes"/>
          <p:cNvSpPr txBox="1">
            <a:spLocks noGrp="1"/>
          </p:cNvSpPr>
          <p:nvPr>
            <p:ph type="body" idx="1"/>
          </p:nvPr>
        </p:nvSpPr>
        <p:spPr>
          <a:xfrm>
            <a:off x="688817" y="4821505"/>
            <a:ext cx="5510530" cy="3944869"/>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73" name="Google Shape;273;p13:notes"/>
          <p:cNvSpPr>
            <a:spLocks noGrp="1" noRot="1" noChangeAspect="1"/>
          </p:cNvSpPr>
          <p:nvPr>
            <p:ph type="sldImg" idx="2"/>
          </p:nvPr>
        </p:nvSpPr>
        <p:spPr>
          <a:xfrm>
            <a:off x="438150" y="1252538"/>
            <a:ext cx="6011863"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4:notes"/>
          <p:cNvSpPr txBox="1">
            <a:spLocks noGrp="1"/>
          </p:cNvSpPr>
          <p:nvPr>
            <p:ph type="body" idx="1"/>
          </p:nvPr>
        </p:nvSpPr>
        <p:spPr>
          <a:xfrm>
            <a:off x="688817" y="4821505"/>
            <a:ext cx="5510530" cy="3944869"/>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80" name="Google Shape;280;p14:notes"/>
          <p:cNvSpPr>
            <a:spLocks noGrp="1" noRot="1" noChangeAspect="1"/>
          </p:cNvSpPr>
          <p:nvPr>
            <p:ph type="sldImg" idx="2"/>
          </p:nvPr>
        </p:nvSpPr>
        <p:spPr>
          <a:xfrm>
            <a:off x="438150" y="1252538"/>
            <a:ext cx="6011863"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5:notes"/>
          <p:cNvSpPr>
            <a:spLocks noGrp="1" noRot="1" noChangeAspect="1"/>
          </p:cNvSpPr>
          <p:nvPr>
            <p:ph type="sldImg" idx="2"/>
          </p:nvPr>
        </p:nvSpPr>
        <p:spPr>
          <a:xfrm>
            <a:off x="438150" y="1252538"/>
            <a:ext cx="6011863"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15:notes"/>
          <p:cNvSpPr txBox="1">
            <a:spLocks noGrp="1"/>
          </p:cNvSpPr>
          <p:nvPr>
            <p:ph type="body" idx="1"/>
          </p:nvPr>
        </p:nvSpPr>
        <p:spPr>
          <a:xfrm>
            <a:off x="688817" y="4821505"/>
            <a:ext cx="5510530" cy="3944869"/>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89" name="Google Shape;289;p15:notes"/>
          <p:cNvSpPr txBox="1">
            <a:spLocks noGrp="1"/>
          </p:cNvSpPr>
          <p:nvPr>
            <p:ph type="sldNum" idx="12"/>
          </p:nvPr>
        </p:nvSpPr>
        <p:spPr>
          <a:xfrm>
            <a:off x="3901699" y="9516040"/>
            <a:ext cx="2984870" cy="502675"/>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6:notes"/>
          <p:cNvSpPr txBox="1">
            <a:spLocks noGrp="1"/>
          </p:cNvSpPr>
          <p:nvPr>
            <p:ph type="body" idx="1"/>
          </p:nvPr>
        </p:nvSpPr>
        <p:spPr>
          <a:xfrm>
            <a:off x="688817" y="4821505"/>
            <a:ext cx="5510530" cy="3944869"/>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94" name="Google Shape;294;p16:notes"/>
          <p:cNvSpPr>
            <a:spLocks noGrp="1" noRot="1" noChangeAspect="1"/>
          </p:cNvSpPr>
          <p:nvPr>
            <p:ph type="sldImg" idx="2"/>
          </p:nvPr>
        </p:nvSpPr>
        <p:spPr>
          <a:xfrm>
            <a:off x="438150" y="1252538"/>
            <a:ext cx="6011863"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7:notes"/>
          <p:cNvSpPr>
            <a:spLocks noGrp="1" noRot="1" noChangeAspect="1"/>
          </p:cNvSpPr>
          <p:nvPr>
            <p:ph type="sldImg" idx="2"/>
          </p:nvPr>
        </p:nvSpPr>
        <p:spPr>
          <a:xfrm>
            <a:off x="438150" y="1252538"/>
            <a:ext cx="6011863"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17:notes"/>
          <p:cNvSpPr txBox="1">
            <a:spLocks noGrp="1"/>
          </p:cNvSpPr>
          <p:nvPr>
            <p:ph type="body" idx="1"/>
          </p:nvPr>
        </p:nvSpPr>
        <p:spPr>
          <a:xfrm>
            <a:off x="688817" y="4821505"/>
            <a:ext cx="5510530" cy="3944869"/>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00" name="Google Shape;300;p17:notes"/>
          <p:cNvSpPr txBox="1">
            <a:spLocks noGrp="1"/>
          </p:cNvSpPr>
          <p:nvPr>
            <p:ph type="sldNum" idx="12"/>
          </p:nvPr>
        </p:nvSpPr>
        <p:spPr>
          <a:xfrm>
            <a:off x="3901699" y="9516040"/>
            <a:ext cx="2984870" cy="502675"/>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8:notes"/>
          <p:cNvSpPr>
            <a:spLocks noGrp="1" noRot="1" noChangeAspect="1"/>
          </p:cNvSpPr>
          <p:nvPr>
            <p:ph type="sldImg" idx="2"/>
          </p:nvPr>
        </p:nvSpPr>
        <p:spPr>
          <a:xfrm>
            <a:off x="438150" y="1252538"/>
            <a:ext cx="6011863"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18:notes"/>
          <p:cNvSpPr txBox="1">
            <a:spLocks noGrp="1"/>
          </p:cNvSpPr>
          <p:nvPr>
            <p:ph type="body" idx="1"/>
          </p:nvPr>
        </p:nvSpPr>
        <p:spPr>
          <a:xfrm>
            <a:off x="688817" y="4821505"/>
            <a:ext cx="5510530" cy="3944869"/>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07" name="Google Shape;307;p18:notes"/>
          <p:cNvSpPr txBox="1">
            <a:spLocks noGrp="1"/>
          </p:cNvSpPr>
          <p:nvPr>
            <p:ph type="sldNum" idx="12"/>
          </p:nvPr>
        </p:nvSpPr>
        <p:spPr>
          <a:xfrm>
            <a:off x="3901699" y="9516040"/>
            <a:ext cx="2984870" cy="502675"/>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9:notes"/>
          <p:cNvSpPr txBox="1">
            <a:spLocks noGrp="1"/>
          </p:cNvSpPr>
          <p:nvPr>
            <p:ph type="body" idx="1"/>
          </p:nvPr>
        </p:nvSpPr>
        <p:spPr>
          <a:xfrm>
            <a:off x="688817" y="4821505"/>
            <a:ext cx="5510530" cy="3944869"/>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19" name="Google Shape;319;p19:notes"/>
          <p:cNvSpPr>
            <a:spLocks noGrp="1" noRot="1" noChangeAspect="1"/>
          </p:cNvSpPr>
          <p:nvPr>
            <p:ph type="sldImg" idx="2"/>
          </p:nvPr>
        </p:nvSpPr>
        <p:spPr>
          <a:xfrm>
            <a:off x="438150" y="1252538"/>
            <a:ext cx="6011863"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0:notes"/>
          <p:cNvSpPr txBox="1">
            <a:spLocks noGrp="1"/>
          </p:cNvSpPr>
          <p:nvPr>
            <p:ph type="body" idx="1"/>
          </p:nvPr>
        </p:nvSpPr>
        <p:spPr>
          <a:xfrm>
            <a:off x="688817" y="4821505"/>
            <a:ext cx="5510530" cy="3944869"/>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29" name="Google Shape;329;p20:notes"/>
          <p:cNvSpPr>
            <a:spLocks noGrp="1" noRot="1" noChangeAspect="1"/>
          </p:cNvSpPr>
          <p:nvPr>
            <p:ph type="sldImg" idx="2"/>
          </p:nvPr>
        </p:nvSpPr>
        <p:spPr>
          <a:xfrm>
            <a:off x="438150" y="1252538"/>
            <a:ext cx="6011863"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2:notes"/>
          <p:cNvSpPr txBox="1">
            <a:spLocks noGrp="1"/>
          </p:cNvSpPr>
          <p:nvPr>
            <p:ph type="sldNum" idx="12"/>
          </p:nvPr>
        </p:nvSpPr>
        <p:spPr>
          <a:xfrm>
            <a:off x="3901699" y="9516040"/>
            <a:ext cx="2984870" cy="502675"/>
          </a:xfrm>
          <a:prstGeom prst="rect">
            <a:avLst/>
          </a:prstGeom>
          <a:noFill/>
          <a:ln>
            <a:noFill/>
          </a:ln>
        </p:spPr>
        <p:txBody>
          <a:bodyPr spcFirstLastPara="1" wrap="square" lIns="92425" tIns="46200" rIns="92425" bIns="462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
        <p:nvSpPr>
          <p:cNvPr id="182" name="Google Shape;182;p2:notes"/>
          <p:cNvSpPr>
            <a:spLocks noGrp="1" noRot="1" noChangeAspect="1"/>
          </p:cNvSpPr>
          <p:nvPr>
            <p:ph type="sldImg" idx="2"/>
          </p:nvPr>
        </p:nvSpPr>
        <p:spPr>
          <a:xfrm>
            <a:off x="438150" y="1252538"/>
            <a:ext cx="6011863" cy="3381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3" name="Google Shape;183;p2:notes"/>
          <p:cNvSpPr txBox="1">
            <a:spLocks noGrp="1"/>
          </p:cNvSpPr>
          <p:nvPr>
            <p:ph type="body" idx="1"/>
          </p:nvPr>
        </p:nvSpPr>
        <p:spPr>
          <a:xfrm>
            <a:off x="1138912" y="4383687"/>
            <a:ext cx="4671468" cy="4152967"/>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Clr>
                <a:schemeClr val="dk1"/>
              </a:buClr>
              <a:buSzPts val="1200"/>
              <a:buFont typeface="Calibri"/>
              <a:buNone/>
            </a:pPr>
            <a:endParaRPr>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1:notes"/>
          <p:cNvSpPr txBox="1">
            <a:spLocks noGrp="1"/>
          </p:cNvSpPr>
          <p:nvPr>
            <p:ph type="body" idx="1"/>
          </p:nvPr>
        </p:nvSpPr>
        <p:spPr>
          <a:xfrm>
            <a:off x="688817" y="4821505"/>
            <a:ext cx="5510530" cy="3944869"/>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38" name="Google Shape;338;p21:notes"/>
          <p:cNvSpPr>
            <a:spLocks noGrp="1" noRot="1" noChangeAspect="1"/>
          </p:cNvSpPr>
          <p:nvPr>
            <p:ph type="sldImg" idx="2"/>
          </p:nvPr>
        </p:nvSpPr>
        <p:spPr>
          <a:xfrm>
            <a:off x="438150" y="1252538"/>
            <a:ext cx="6011863"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2:notes"/>
          <p:cNvSpPr>
            <a:spLocks noGrp="1" noRot="1" noChangeAspect="1"/>
          </p:cNvSpPr>
          <p:nvPr>
            <p:ph type="sldImg" idx="2"/>
          </p:nvPr>
        </p:nvSpPr>
        <p:spPr>
          <a:xfrm>
            <a:off x="438150" y="1252538"/>
            <a:ext cx="6011863"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22:notes"/>
          <p:cNvSpPr txBox="1">
            <a:spLocks noGrp="1"/>
          </p:cNvSpPr>
          <p:nvPr>
            <p:ph type="body" idx="1"/>
          </p:nvPr>
        </p:nvSpPr>
        <p:spPr>
          <a:xfrm>
            <a:off x="688817" y="4821505"/>
            <a:ext cx="5510530" cy="3944869"/>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50" name="Google Shape;350;p22:notes"/>
          <p:cNvSpPr txBox="1">
            <a:spLocks noGrp="1"/>
          </p:cNvSpPr>
          <p:nvPr>
            <p:ph type="sldNum" idx="12"/>
          </p:nvPr>
        </p:nvSpPr>
        <p:spPr>
          <a:xfrm>
            <a:off x="3901699" y="9516040"/>
            <a:ext cx="2984870" cy="502675"/>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23:notes"/>
          <p:cNvSpPr txBox="1">
            <a:spLocks noGrp="1"/>
          </p:cNvSpPr>
          <p:nvPr>
            <p:ph type="body" idx="1"/>
          </p:nvPr>
        </p:nvSpPr>
        <p:spPr>
          <a:xfrm>
            <a:off x="688817" y="4821505"/>
            <a:ext cx="5510530" cy="3944869"/>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60" name="Google Shape;360;p23:notes"/>
          <p:cNvSpPr>
            <a:spLocks noGrp="1" noRot="1" noChangeAspect="1"/>
          </p:cNvSpPr>
          <p:nvPr>
            <p:ph type="sldImg" idx="2"/>
          </p:nvPr>
        </p:nvSpPr>
        <p:spPr>
          <a:xfrm>
            <a:off x="438150" y="1252538"/>
            <a:ext cx="6011863"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4:notes"/>
          <p:cNvSpPr txBox="1">
            <a:spLocks noGrp="1"/>
          </p:cNvSpPr>
          <p:nvPr>
            <p:ph type="body" idx="1"/>
          </p:nvPr>
        </p:nvSpPr>
        <p:spPr>
          <a:xfrm>
            <a:off x="688817" y="4821505"/>
            <a:ext cx="5510530" cy="3944869"/>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70" name="Google Shape;370;p24:notes"/>
          <p:cNvSpPr>
            <a:spLocks noGrp="1" noRot="1" noChangeAspect="1"/>
          </p:cNvSpPr>
          <p:nvPr>
            <p:ph type="sldImg" idx="2"/>
          </p:nvPr>
        </p:nvSpPr>
        <p:spPr>
          <a:xfrm>
            <a:off x="438150" y="1252538"/>
            <a:ext cx="6011863"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25:notes"/>
          <p:cNvSpPr txBox="1">
            <a:spLocks noGrp="1"/>
          </p:cNvSpPr>
          <p:nvPr>
            <p:ph type="sldNum" idx="12"/>
          </p:nvPr>
        </p:nvSpPr>
        <p:spPr>
          <a:xfrm>
            <a:off x="3901699" y="9516040"/>
            <a:ext cx="2984870" cy="502675"/>
          </a:xfrm>
          <a:prstGeom prst="rect">
            <a:avLst/>
          </a:prstGeom>
          <a:noFill/>
          <a:ln>
            <a:noFill/>
          </a:ln>
        </p:spPr>
        <p:txBody>
          <a:bodyPr spcFirstLastPara="1" wrap="square" lIns="92425" tIns="46200" rIns="92425" bIns="462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24</a:t>
            </a:fld>
            <a:endParaRPr sz="1200">
              <a:solidFill>
                <a:schemeClr val="dk1"/>
              </a:solidFill>
              <a:latin typeface="Calibri"/>
              <a:ea typeface="Calibri"/>
              <a:cs typeface="Calibri"/>
              <a:sym typeface="Calibri"/>
            </a:endParaRPr>
          </a:p>
        </p:txBody>
      </p:sp>
      <p:sp>
        <p:nvSpPr>
          <p:cNvPr id="377" name="Google Shape;377;p25:notes"/>
          <p:cNvSpPr>
            <a:spLocks noGrp="1" noRot="1" noChangeAspect="1"/>
          </p:cNvSpPr>
          <p:nvPr>
            <p:ph type="sldImg" idx="2"/>
          </p:nvPr>
        </p:nvSpPr>
        <p:spPr>
          <a:xfrm>
            <a:off x="438150" y="1252538"/>
            <a:ext cx="6011863" cy="3381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8" name="Google Shape;378;p25:notes"/>
          <p:cNvSpPr txBox="1">
            <a:spLocks noGrp="1"/>
          </p:cNvSpPr>
          <p:nvPr>
            <p:ph type="body" idx="1"/>
          </p:nvPr>
        </p:nvSpPr>
        <p:spPr>
          <a:xfrm>
            <a:off x="688817" y="4821505"/>
            <a:ext cx="5510530" cy="3944869"/>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Clr>
                <a:schemeClr val="dk1"/>
              </a:buClr>
              <a:buSzPts val="1200"/>
              <a:buFont typeface="Calibri"/>
              <a:buNone/>
            </a:pPr>
            <a:endParaRPr>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26:notes"/>
          <p:cNvSpPr>
            <a:spLocks noGrp="1" noRot="1" noChangeAspect="1"/>
          </p:cNvSpPr>
          <p:nvPr>
            <p:ph type="sldImg" idx="2"/>
          </p:nvPr>
        </p:nvSpPr>
        <p:spPr>
          <a:xfrm>
            <a:off x="438150" y="1252538"/>
            <a:ext cx="6011863" cy="3381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6" name="Google Shape;386;p26:notes"/>
          <p:cNvSpPr txBox="1">
            <a:spLocks noGrp="1"/>
          </p:cNvSpPr>
          <p:nvPr>
            <p:ph type="body" idx="1"/>
          </p:nvPr>
        </p:nvSpPr>
        <p:spPr>
          <a:xfrm>
            <a:off x="191428" y="4383687"/>
            <a:ext cx="6494048" cy="4152967"/>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Clr>
                <a:schemeClr val="dk1"/>
              </a:buClr>
              <a:buSzPts val="1200"/>
              <a:buFont typeface="Calibri"/>
              <a:buNone/>
            </a:pPr>
            <a:endParaRPr>
              <a:latin typeface="Arial"/>
              <a:ea typeface="Arial"/>
              <a:cs typeface="Arial"/>
              <a:sym typeface="Arial"/>
            </a:endParaRPr>
          </a:p>
        </p:txBody>
      </p:sp>
      <p:sp>
        <p:nvSpPr>
          <p:cNvPr id="387" name="Google Shape;387;p26:notes"/>
          <p:cNvSpPr txBox="1">
            <a:spLocks noGrp="1"/>
          </p:cNvSpPr>
          <p:nvPr>
            <p:ph type="sldNum" idx="12"/>
          </p:nvPr>
        </p:nvSpPr>
        <p:spPr>
          <a:xfrm>
            <a:off x="3901699" y="9516040"/>
            <a:ext cx="2984870" cy="502675"/>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GB" sz="1200">
                <a:solidFill>
                  <a:schemeClr val="dk1"/>
                </a:solidFill>
                <a:latin typeface="Arial"/>
                <a:ea typeface="Arial"/>
                <a:cs typeface="Arial"/>
                <a:sym typeface="Arial"/>
              </a:rPr>
              <a:t>25</a:t>
            </a:fld>
            <a:endParaRPr sz="1200">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7:notes"/>
          <p:cNvSpPr txBox="1">
            <a:spLocks noGrp="1"/>
          </p:cNvSpPr>
          <p:nvPr>
            <p:ph type="sldNum" idx="12"/>
          </p:nvPr>
        </p:nvSpPr>
        <p:spPr>
          <a:xfrm>
            <a:off x="3901699" y="9516040"/>
            <a:ext cx="2984870" cy="502675"/>
          </a:xfrm>
          <a:prstGeom prst="rect">
            <a:avLst/>
          </a:prstGeom>
          <a:noFill/>
          <a:ln>
            <a:noFill/>
          </a:ln>
        </p:spPr>
        <p:txBody>
          <a:bodyPr spcFirstLastPara="1" wrap="square" lIns="92425" tIns="46200" rIns="92425" bIns="462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26</a:t>
            </a:fld>
            <a:endParaRPr sz="1200">
              <a:solidFill>
                <a:schemeClr val="dk1"/>
              </a:solidFill>
              <a:latin typeface="Calibri"/>
              <a:ea typeface="Calibri"/>
              <a:cs typeface="Calibri"/>
              <a:sym typeface="Calibri"/>
            </a:endParaRPr>
          </a:p>
        </p:txBody>
      </p:sp>
      <p:sp>
        <p:nvSpPr>
          <p:cNvPr id="394" name="Google Shape;394;p27:notes"/>
          <p:cNvSpPr>
            <a:spLocks noGrp="1" noRot="1" noChangeAspect="1"/>
          </p:cNvSpPr>
          <p:nvPr>
            <p:ph type="sldImg" idx="2"/>
          </p:nvPr>
        </p:nvSpPr>
        <p:spPr>
          <a:xfrm>
            <a:off x="438150" y="1252538"/>
            <a:ext cx="6011863" cy="3381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95" name="Google Shape;395;p27:notes"/>
          <p:cNvSpPr txBox="1">
            <a:spLocks noGrp="1"/>
          </p:cNvSpPr>
          <p:nvPr>
            <p:ph type="body" idx="1"/>
          </p:nvPr>
        </p:nvSpPr>
        <p:spPr>
          <a:xfrm>
            <a:off x="688817" y="4821505"/>
            <a:ext cx="5510530" cy="3944869"/>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8:notes"/>
          <p:cNvSpPr>
            <a:spLocks noGrp="1" noRot="1" noChangeAspect="1"/>
          </p:cNvSpPr>
          <p:nvPr>
            <p:ph type="sldImg" idx="2"/>
          </p:nvPr>
        </p:nvSpPr>
        <p:spPr>
          <a:xfrm>
            <a:off x="438150" y="1252538"/>
            <a:ext cx="6011863" cy="3381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2" name="Google Shape;402;p28:notes"/>
          <p:cNvSpPr txBox="1">
            <a:spLocks noGrp="1"/>
          </p:cNvSpPr>
          <p:nvPr>
            <p:ph type="body" idx="1"/>
          </p:nvPr>
        </p:nvSpPr>
        <p:spPr>
          <a:xfrm>
            <a:off x="688817" y="4821505"/>
            <a:ext cx="5510530" cy="3944869"/>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Clr>
                <a:schemeClr val="dk1"/>
              </a:buClr>
              <a:buSzPts val="1200"/>
              <a:buFont typeface="Calibri"/>
              <a:buNone/>
            </a:pPr>
            <a:endParaRPr>
              <a:latin typeface="Arial"/>
              <a:ea typeface="Arial"/>
              <a:cs typeface="Arial"/>
              <a:sym typeface="Arial"/>
            </a:endParaRPr>
          </a:p>
        </p:txBody>
      </p:sp>
      <p:sp>
        <p:nvSpPr>
          <p:cNvPr id="403" name="Google Shape;403;p28:notes"/>
          <p:cNvSpPr txBox="1">
            <a:spLocks noGrp="1"/>
          </p:cNvSpPr>
          <p:nvPr>
            <p:ph type="sldNum" idx="12"/>
          </p:nvPr>
        </p:nvSpPr>
        <p:spPr>
          <a:xfrm>
            <a:off x="3901699" y="9516040"/>
            <a:ext cx="2984870" cy="502675"/>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GB" sz="1200">
                <a:solidFill>
                  <a:schemeClr val="dk1"/>
                </a:solidFill>
                <a:latin typeface="Arial"/>
                <a:ea typeface="Arial"/>
                <a:cs typeface="Arial"/>
                <a:sym typeface="Arial"/>
              </a:rPr>
              <a:t>27</a:t>
            </a:fld>
            <a:endParaRPr sz="1200">
              <a:solidFill>
                <a:schemeClr val="dk1"/>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30:notes"/>
          <p:cNvSpPr txBox="1">
            <a:spLocks noGrp="1"/>
          </p:cNvSpPr>
          <p:nvPr>
            <p:ph type="body" idx="1"/>
          </p:nvPr>
        </p:nvSpPr>
        <p:spPr>
          <a:xfrm>
            <a:off x="688817" y="4821505"/>
            <a:ext cx="5510530" cy="3944869"/>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412" name="Google Shape;412;p30:notes"/>
          <p:cNvSpPr>
            <a:spLocks noGrp="1" noRot="1" noChangeAspect="1"/>
          </p:cNvSpPr>
          <p:nvPr>
            <p:ph type="sldImg" idx="2"/>
          </p:nvPr>
        </p:nvSpPr>
        <p:spPr>
          <a:xfrm>
            <a:off x="438150" y="1252538"/>
            <a:ext cx="6011863"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3:notes"/>
          <p:cNvSpPr txBox="1">
            <a:spLocks noGrp="1"/>
          </p:cNvSpPr>
          <p:nvPr>
            <p:ph type="sldNum" idx="12"/>
          </p:nvPr>
        </p:nvSpPr>
        <p:spPr>
          <a:xfrm>
            <a:off x="3901699" y="9516040"/>
            <a:ext cx="2984870" cy="502675"/>
          </a:xfrm>
          <a:prstGeom prst="rect">
            <a:avLst/>
          </a:prstGeom>
          <a:noFill/>
          <a:ln>
            <a:noFill/>
          </a:ln>
        </p:spPr>
        <p:txBody>
          <a:bodyPr spcFirstLastPara="1" wrap="square" lIns="92425" tIns="46200" rIns="92425" bIns="462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
        <p:nvSpPr>
          <p:cNvPr id="192" name="Google Shape;192;p3:notes"/>
          <p:cNvSpPr>
            <a:spLocks noGrp="1" noRot="1" noChangeAspect="1"/>
          </p:cNvSpPr>
          <p:nvPr>
            <p:ph type="sldImg" idx="2"/>
          </p:nvPr>
        </p:nvSpPr>
        <p:spPr>
          <a:xfrm>
            <a:off x="438150" y="1252538"/>
            <a:ext cx="6011863" cy="3381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3" name="Google Shape;193;p3:notes"/>
          <p:cNvSpPr txBox="1">
            <a:spLocks noGrp="1"/>
          </p:cNvSpPr>
          <p:nvPr>
            <p:ph type="body" idx="1"/>
          </p:nvPr>
        </p:nvSpPr>
        <p:spPr>
          <a:xfrm>
            <a:off x="688817" y="4821505"/>
            <a:ext cx="5510530" cy="3944869"/>
          </a:xfrm>
          <a:prstGeom prst="rect">
            <a:avLst/>
          </a:prstGeom>
          <a:noFill/>
          <a:ln>
            <a:noFill/>
          </a:ln>
        </p:spPr>
        <p:txBody>
          <a:bodyPr spcFirstLastPara="1" wrap="square" lIns="92425" tIns="46200" rIns="92425" bIns="46200" anchor="t" anchorCtr="0">
            <a:noAutofit/>
          </a:bodyPr>
          <a:lstStyle/>
          <a:p>
            <a:pPr marL="173319" lvl="0" indent="-97119" algn="l" rtl="0">
              <a:spcBef>
                <a:spcPts val="0"/>
              </a:spcBef>
              <a:spcAft>
                <a:spcPts val="0"/>
              </a:spcAft>
              <a:buClr>
                <a:schemeClr val="dk1"/>
              </a:buClr>
              <a:buSzPts val="1200"/>
              <a:buFont typeface="Calibri"/>
              <a:buNone/>
            </a:pPr>
            <a:endParaRPr>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4:notes"/>
          <p:cNvSpPr txBox="1">
            <a:spLocks noGrp="1"/>
          </p:cNvSpPr>
          <p:nvPr>
            <p:ph type="sldNum" idx="12"/>
          </p:nvPr>
        </p:nvSpPr>
        <p:spPr>
          <a:xfrm>
            <a:off x="3901699" y="9516040"/>
            <a:ext cx="2984870" cy="502675"/>
          </a:xfrm>
          <a:prstGeom prst="rect">
            <a:avLst/>
          </a:prstGeom>
          <a:noFill/>
          <a:ln>
            <a:noFill/>
          </a:ln>
        </p:spPr>
        <p:txBody>
          <a:bodyPr spcFirstLastPara="1" wrap="square" lIns="92425" tIns="46200" rIns="92425" bIns="462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
        <p:nvSpPr>
          <p:cNvPr id="200" name="Google Shape;200;p4:notes"/>
          <p:cNvSpPr>
            <a:spLocks noGrp="1" noRot="1" noChangeAspect="1"/>
          </p:cNvSpPr>
          <p:nvPr>
            <p:ph type="sldImg" idx="2"/>
          </p:nvPr>
        </p:nvSpPr>
        <p:spPr>
          <a:xfrm>
            <a:off x="438150" y="1252538"/>
            <a:ext cx="6011863" cy="3381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1" name="Google Shape;201;p4:notes"/>
          <p:cNvSpPr txBox="1">
            <a:spLocks noGrp="1"/>
          </p:cNvSpPr>
          <p:nvPr>
            <p:ph type="body" idx="1"/>
          </p:nvPr>
        </p:nvSpPr>
        <p:spPr>
          <a:xfrm>
            <a:off x="688817" y="4821505"/>
            <a:ext cx="5510530" cy="3944869"/>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Clr>
                <a:schemeClr val="dk1"/>
              </a:buClr>
              <a:buSzPts val="1200"/>
              <a:buFont typeface="Calibri"/>
              <a:buNone/>
            </a:pPr>
            <a:endParaRPr>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6:notes"/>
          <p:cNvSpPr txBox="1">
            <a:spLocks noGrp="1"/>
          </p:cNvSpPr>
          <p:nvPr>
            <p:ph type="body" idx="1"/>
          </p:nvPr>
        </p:nvSpPr>
        <p:spPr>
          <a:xfrm>
            <a:off x="688817" y="4821505"/>
            <a:ext cx="5510530" cy="3944869"/>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07" name="Google Shape;207;p6:notes"/>
          <p:cNvSpPr>
            <a:spLocks noGrp="1" noRot="1" noChangeAspect="1"/>
          </p:cNvSpPr>
          <p:nvPr>
            <p:ph type="sldImg" idx="2"/>
          </p:nvPr>
        </p:nvSpPr>
        <p:spPr>
          <a:xfrm>
            <a:off x="438150" y="1252538"/>
            <a:ext cx="6011863"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7:notes"/>
          <p:cNvSpPr txBox="1">
            <a:spLocks noGrp="1"/>
          </p:cNvSpPr>
          <p:nvPr>
            <p:ph type="body" idx="1"/>
          </p:nvPr>
        </p:nvSpPr>
        <p:spPr>
          <a:xfrm>
            <a:off x="688817" y="4821505"/>
            <a:ext cx="5510530" cy="3944869"/>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13" name="Google Shape;213;p7:notes"/>
          <p:cNvSpPr>
            <a:spLocks noGrp="1" noRot="1" noChangeAspect="1"/>
          </p:cNvSpPr>
          <p:nvPr>
            <p:ph type="sldImg" idx="2"/>
          </p:nvPr>
        </p:nvSpPr>
        <p:spPr>
          <a:xfrm>
            <a:off x="438150" y="1252538"/>
            <a:ext cx="6011863"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8:notes"/>
          <p:cNvSpPr txBox="1">
            <a:spLocks noGrp="1"/>
          </p:cNvSpPr>
          <p:nvPr>
            <p:ph type="body" idx="1"/>
          </p:nvPr>
        </p:nvSpPr>
        <p:spPr>
          <a:xfrm>
            <a:off x="688817" y="4821505"/>
            <a:ext cx="5510530" cy="3944869"/>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20" name="Google Shape;220;p8:notes"/>
          <p:cNvSpPr>
            <a:spLocks noGrp="1" noRot="1" noChangeAspect="1"/>
          </p:cNvSpPr>
          <p:nvPr>
            <p:ph type="sldImg" idx="2"/>
          </p:nvPr>
        </p:nvSpPr>
        <p:spPr>
          <a:xfrm>
            <a:off x="438150" y="1252538"/>
            <a:ext cx="6011863"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28" name="Google Shape;22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0:notes"/>
          <p:cNvSpPr>
            <a:spLocks noGrp="1" noRot="1" noChangeAspect="1"/>
          </p:cNvSpPr>
          <p:nvPr>
            <p:ph type="sldImg" idx="2"/>
          </p:nvPr>
        </p:nvSpPr>
        <p:spPr>
          <a:xfrm>
            <a:off x="438150" y="1252538"/>
            <a:ext cx="6011863"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10:notes"/>
          <p:cNvSpPr txBox="1">
            <a:spLocks noGrp="1"/>
          </p:cNvSpPr>
          <p:nvPr>
            <p:ph type="body" idx="1"/>
          </p:nvPr>
        </p:nvSpPr>
        <p:spPr>
          <a:xfrm>
            <a:off x="688817" y="4821505"/>
            <a:ext cx="5510530" cy="3944869"/>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35" name="Google Shape;235;p10:notes"/>
          <p:cNvSpPr txBox="1">
            <a:spLocks noGrp="1"/>
          </p:cNvSpPr>
          <p:nvPr>
            <p:ph type="sldNum" idx="12"/>
          </p:nvPr>
        </p:nvSpPr>
        <p:spPr>
          <a:xfrm>
            <a:off x="3901699" y="9516040"/>
            <a:ext cx="2984870" cy="502675"/>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2"/>
        <p:cNvGrpSpPr/>
        <p:nvPr/>
      </p:nvGrpSpPr>
      <p:grpSpPr>
        <a:xfrm>
          <a:off x="0" y="0"/>
          <a:ext cx="0" cy="0"/>
          <a:chOff x="0" y="0"/>
          <a:chExt cx="0" cy="0"/>
        </a:xfrm>
      </p:grpSpPr>
      <p:sp>
        <p:nvSpPr>
          <p:cNvPr id="43" name="Google Shape;43;p32"/>
          <p:cNvSpPr txBox="1">
            <a:spLocks noGrp="1"/>
          </p:cNvSpPr>
          <p:nvPr>
            <p:ph type="ctrTitle"/>
          </p:nvPr>
        </p:nvSpPr>
        <p:spPr>
          <a:xfrm>
            <a:off x="2589213" y="2514600"/>
            <a:ext cx="8915399" cy="226278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262626"/>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2"/>
          <p:cNvSpPr txBox="1">
            <a:spLocks noGrp="1"/>
          </p:cNvSpPr>
          <p:nvPr>
            <p:ph type="subTitle" idx="1"/>
          </p:nvPr>
        </p:nvSpPr>
        <p:spPr>
          <a:xfrm>
            <a:off x="2589213" y="4777379"/>
            <a:ext cx="8915399" cy="1126283"/>
          </a:xfrm>
          <a:prstGeom prst="rect">
            <a:avLst/>
          </a:prstGeom>
          <a:noFill/>
          <a:ln>
            <a:noFill/>
          </a:ln>
        </p:spPr>
        <p:txBody>
          <a:bodyPr spcFirstLastPara="1" wrap="square" lIns="91425" tIns="45700" rIns="91425" bIns="45700" anchor="t" anchorCtr="0">
            <a:normAutofit/>
          </a:bodyPr>
          <a:lstStyle>
            <a:lvl1pPr lvl="0" algn="l">
              <a:spcBef>
                <a:spcPts val="1000"/>
              </a:spcBef>
              <a:spcAft>
                <a:spcPts val="0"/>
              </a:spcAft>
              <a:buSzPts val="1800"/>
              <a:buNone/>
              <a:defRPr>
                <a:solidFill>
                  <a:srgbClr val="595959"/>
                </a:solidFill>
              </a:defRPr>
            </a:lvl1pPr>
            <a:lvl2pPr lvl="1" algn="ctr">
              <a:spcBef>
                <a:spcPts val="1000"/>
              </a:spcBef>
              <a:spcAft>
                <a:spcPts val="0"/>
              </a:spcAft>
              <a:buSzPts val="1600"/>
              <a:buNone/>
              <a:defRPr>
                <a:solidFill>
                  <a:srgbClr val="888888"/>
                </a:solidFill>
              </a:defRPr>
            </a:lvl2pPr>
            <a:lvl3pPr lvl="2" algn="ctr">
              <a:spcBef>
                <a:spcPts val="1000"/>
              </a:spcBef>
              <a:spcAft>
                <a:spcPts val="0"/>
              </a:spcAft>
              <a:buSzPts val="1400"/>
              <a:buNone/>
              <a:defRPr>
                <a:solidFill>
                  <a:srgbClr val="888888"/>
                </a:solidFill>
              </a:defRPr>
            </a:lvl3pPr>
            <a:lvl4pPr lvl="3" algn="ctr">
              <a:spcBef>
                <a:spcPts val="1000"/>
              </a:spcBef>
              <a:spcAft>
                <a:spcPts val="0"/>
              </a:spcAft>
              <a:buSzPts val="1200"/>
              <a:buNone/>
              <a:defRPr>
                <a:solidFill>
                  <a:srgbClr val="888888"/>
                </a:solidFill>
              </a:defRPr>
            </a:lvl4pPr>
            <a:lvl5pPr lvl="4" algn="ctr">
              <a:spcBef>
                <a:spcPts val="1000"/>
              </a:spcBef>
              <a:spcAft>
                <a:spcPts val="0"/>
              </a:spcAft>
              <a:buSzPts val="1200"/>
              <a:buNone/>
              <a:defRPr>
                <a:solidFill>
                  <a:srgbClr val="888888"/>
                </a:solidFill>
              </a:defRPr>
            </a:lvl5pPr>
            <a:lvl6pPr lvl="5" algn="ctr">
              <a:spcBef>
                <a:spcPts val="1000"/>
              </a:spcBef>
              <a:spcAft>
                <a:spcPts val="0"/>
              </a:spcAft>
              <a:buSzPts val="1200"/>
              <a:buNone/>
              <a:defRPr>
                <a:solidFill>
                  <a:srgbClr val="888888"/>
                </a:solidFill>
              </a:defRPr>
            </a:lvl6pPr>
            <a:lvl7pPr lvl="6" algn="ctr">
              <a:spcBef>
                <a:spcPts val="1000"/>
              </a:spcBef>
              <a:spcAft>
                <a:spcPts val="0"/>
              </a:spcAft>
              <a:buSzPts val="1200"/>
              <a:buNone/>
              <a:defRPr>
                <a:solidFill>
                  <a:srgbClr val="888888"/>
                </a:solidFill>
              </a:defRPr>
            </a:lvl7pPr>
            <a:lvl8pPr lvl="7" algn="ctr">
              <a:spcBef>
                <a:spcPts val="1000"/>
              </a:spcBef>
              <a:spcAft>
                <a:spcPts val="0"/>
              </a:spcAft>
              <a:buSzPts val="1200"/>
              <a:buNone/>
              <a:defRPr>
                <a:solidFill>
                  <a:srgbClr val="888888"/>
                </a:solidFill>
              </a:defRPr>
            </a:lvl8pPr>
            <a:lvl9pPr lvl="8" algn="ctr">
              <a:spcBef>
                <a:spcPts val="1000"/>
              </a:spcBef>
              <a:spcAft>
                <a:spcPts val="0"/>
              </a:spcAft>
              <a:buSzPts val="1200"/>
              <a:buNone/>
              <a:defRPr>
                <a:solidFill>
                  <a:srgbClr val="888888"/>
                </a:solidFill>
              </a:defRPr>
            </a:lvl9pPr>
          </a:lstStyle>
          <a:p>
            <a:endParaRPr/>
          </a:p>
        </p:txBody>
      </p:sp>
      <p:sp>
        <p:nvSpPr>
          <p:cNvPr id="45" name="Google Shape;45;p32"/>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2"/>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2"/>
          <p:cNvSpPr/>
          <p:nvPr/>
        </p:nvSpPr>
        <p:spPr>
          <a:xfrm>
            <a:off x="0" y="4323810"/>
            <a:ext cx="1744652" cy="778589"/>
          </a:xfrm>
          <a:custGeom>
            <a:avLst/>
            <a:gdLst/>
            <a:ahLst/>
            <a:cxnLst/>
            <a:rect l="l" t="t" r="r" b="b"/>
            <a:pathLst>
              <a:path w="372" h="166" extrusionOk="0">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2"/>
          <p:cNvSpPr txBox="1">
            <a:spLocks noGrp="1"/>
          </p:cNvSpPr>
          <p:nvPr>
            <p:ph type="sldNum" idx="12"/>
          </p:nvPr>
        </p:nvSpPr>
        <p:spPr>
          <a:xfrm>
            <a:off x="531812" y="4529540"/>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7"/>
        <p:cNvGrpSpPr/>
        <p:nvPr/>
      </p:nvGrpSpPr>
      <p:grpSpPr>
        <a:xfrm>
          <a:off x="0" y="0"/>
          <a:ext cx="0" cy="0"/>
          <a:chOff x="0" y="0"/>
          <a:chExt cx="0" cy="0"/>
        </a:xfrm>
      </p:grpSpPr>
      <p:sp>
        <p:nvSpPr>
          <p:cNvPr id="108" name="Google Shape;108;p41"/>
          <p:cNvSpPr txBox="1">
            <a:spLocks noGrp="1"/>
          </p:cNvSpPr>
          <p:nvPr>
            <p:ph type="title"/>
          </p:nvPr>
        </p:nvSpPr>
        <p:spPr>
          <a:xfrm>
            <a:off x="2589213" y="4800600"/>
            <a:ext cx="8915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262626"/>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41"/>
          <p:cNvSpPr>
            <a:spLocks noGrp="1"/>
          </p:cNvSpPr>
          <p:nvPr>
            <p:ph type="pic" idx="2"/>
          </p:nvPr>
        </p:nvSpPr>
        <p:spPr>
          <a:xfrm>
            <a:off x="2589212" y="634965"/>
            <a:ext cx="8915400" cy="3854970"/>
          </a:xfrm>
          <a:prstGeom prst="rect">
            <a:avLst/>
          </a:prstGeom>
          <a:noFill/>
          <a:ln>
            <a:noFill/>
          </a:ln>
        </p:spPr>
      </p:sp>
      <p:sp>
        <p:nvSpPr>
          <p:cNvPr id="110" name="Google Shape;110;p41"/>
          <p:cNvSpPr txBox="1">
            <a:spLocks noGrp="1"/>
          </p:cNvSpPr>
          <p:nvPr>
            <p:ph type="body" idx="1"/>
          </p:nvPr>
        </p:nvSpPr>
        <p:spPr>
          <a:xfrm>
            <a:off x="2589213" y="5367338"/>
            <a:ext cx="8915400" cy="49371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200"/>
              <a:buNone/>
              <a:defRPr sz="1200"/>
            </a:lvl1pPr>
            <a:lvl2pPr marL="914400" lvl="1" indent="-228600" algn="l">
              <a:spcBef>
                <a:spcPts val="1000"/>
              </a:spcBef>
              <a:spcAft>
                <a:spcPts val="0"/>
              </a:spcAft>
              <a:buSzPts val="1200"/>
              <a:buNone/>
              <a:defRPr sz="1200"/>
            </a:lvl2pPr>
            <a:lvl3pPr marL="1371600" lvl="2" indent="-228600" algn="l">
              <a:spcBef>
                <a:spcPts val="1000"/>
              </a:spcBef>
              <a:spcAft>
                <a:spcPts val="0"/>
              </a:spcAft>
              <a:buSzPts val="1000"/>
              <a:buNone/>
              <a:defRPr sz="1000"/>
            </a:lvl3pPr>
            <a:lvl4pPr marL="1828800" lvl="3" indent="-228600" algn="l">
              <a:spcBef>
                <a:spcPts val="1000"/>
              </a:spcBef>
              <a:spcAft>
                <a:spcPts val="0"/>
              </a:spcAft>
              <a:buSzPts val="900"/>
              <a:buNone/>
              <a:defRPr sz="900"/>
            </a:lvl4pPr>
            <a:lvl5pPr marL="2286000" lvl="4" indent="-228600" algn="l">
              <a:spcBef>
                <a:spcPts val="1000"/>
              </a:spcBef>
              <a:spcAft>
                <a:spcPts val="0"/>
              </a:spcAft>
              <a:buSzPts val="900"/>
              <a:buNone/>
              <a:defRPr sz="900"/>
            </a:lvl5pPr>
            <a:lvl6pPr marL="2743200" lvl="5" indent="-228600" algn="l">
              <a:spcBef>
                <a:spcPts val="1000"/>
              </a:spcBef>
              <a:spcAft>
                <a:spcPts val="0"/>
              </a:spcAft>
              <a:buSzPts val="900"/>
              <a:buNone/>
              <a:defRPr sz="900"/>
            </a:lvl6pPr>
            <a:lvl7pPr marL="3200400" lvl="6" indent="-228600" algn="l">
              <a:spcBef>
                <a:spcPts val="1000"/>
              </a:spcBef>
              <a:spcAft>
                <a:spcPts val="0"/>
              </a:spcAft>
              <a:buSzPts val="900"/>
              <a:buNone/>
              <a:defRPr sz="900"/>
            </a:lvl7pPr>
            <a:lvl8pPr marL="3657600" lvl="7" indent="-228600" algn="l">
              <a:spcBef>
                <a:spcPts val="1000"/>
              </a:spcBef>
              <a:spcAft>
                <a:spcPts val="0"/>
              </a:spcAft>
              <a:buSzPts val="900"/>
              <a:buNone/>
              <a:defRPr sz="900"/>
            </a:lvl8pPr>
            <a:lvl9pPr marL="4114800" lvl="8" indent="-228600" algn="l">
              <a:spcBef>
                <a:spcPts val="1000"/>
              </a:spcBef>
              <a:spcAft>
                <a:spcPts val="0"/>
              </a:spcAft>
              <a:buSzPts val="900"/>
              <a:buNone/>
              <a:defRPr sz="900"/>
            </a:lvl9pPr>
          </a:lstStyle>
          <a:p>
            <a:endParaRPr/>
          </a:p>
        </p:txBody>
      </p:sp>
      <p:sp>
        <p:nvSpPr>
          <p:cNvPr id="111" name="Google Shape;111;p41"/>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41"/>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41"/>
          <p:cNvSpPr/>
          <p:nvPr/>
        </p:nvSpPr>
        <p:spPr>
          <a:xfrm rot="10800000" flipH="1">
            <a:off x="-4189" y="491172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1"/>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115"/>
        <p:cNvGrpSpPr/>
        <p:nvPr/>
      </p:nvGrpSpPr>
      <p:grpSpPr>
        <a:xfrm>
          <a:off x="0" y="0"/>
          <a:ext cx="0" cy="0"/>
          <a:chOff x="0" y="0"/>
          <a:chExt cx="0" cy="0"/>
        </a:xfrm>
      </p:grpSpPr>
      <p:sp>
        <p:nvSpPr>
          <p:cNvPr id="116" name="Google Shape;116;p42"/>
          <p:cNvSpPr txBox="1">
            <a:spLocks noGrp="1"/>
          </p:cNvSpPr>
          <p:nvPr>
            <p:ph type="title"/>
          </p:nvPr>
        </p:nvSpPr>
        <p:spPr>
          <a:xfrm>
            <a:off x="2589212" y="609600"/>
            <a:ext cx="8915399" cy="311704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262626"/>
              </a:buClr>
              <a:buSzPts val="4800"/>
              <a:buFont typeface="Century Gothic"/>
              <a:buNone/>
              <a:defRPr sz="4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42"/>
          <p:cNvSpPr txBox="1">
            <a:spLocks noGrp="1"/>
          </p:cNvSpPr>
          <p:nvPr>
            <p:ph type="body" idx="1"/>
          </p:nvPr>
        </p:nvSpPr>
        <p:spPr>
          <a:xfrm>
            <a:off x="2589212" y="4354046"/>
            <a:ext cx="8915399" cy="1555864"/>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800"/>
              <a:buNone/>
              <a:defRPr sz="1800">
                <a:solidFill>
                  <a:srgbClr val="595959"/>
                </a:solidFill>
              </a:defRPr>
            </a:lvl1pPr>
            <a:lvl2pPr marL="914400" lvl="1" indent="-228600" algn="l">
              <a:spcBef>
                <a:spcPts val="1000"/>
              </a:spcBef>
              <a:spcAft>
                <a:spcPts val="0"/>
              </a:spcAft>
              <a:buSzPts val="1800"/>
              <a:buNone/>
              <a:defRPr sz="1800">
                <a:solidFill>
                  <a:srgbClr val="888888"/>
                </a:solidFill>
              </a:defRPr>
            </a:lvl2pPr>
            <a:lvl3pPr marL="1371600" lvl="2" indent="-228600" algn="l">
              <a:spcBef>
                <a:spcPts val="1000"/>
              </a:spcBef>
              <a:spcAft>
                <a:spcPts val="0"/>
              </a:spcAft>
              <a:buSzPts val="1600"/>
              <a:buNone/>
              <a:defRPr sz="1600">
                <a:solidFill>
                  <a:srgbClr val="888888"/>
                </a:solidFill>
              </a:defRPr>
            </a:lvl3pPr>
            <a:lvl4pPr marL="1828800" lvl="3" indent="-228600" algn="l">
              <a:spcBef>
                <a:spcPts val="1000"/>
              </a:spcBef>
              <a:spcAft>
                <a:spcPts val="0"/>
              </a:spcAft>
              <a:buSzPts val="1400"/>
              <a:buNone/>
              <a:defRPr sz="1400">
                <a:solidFill>
                  <a:srgbClr val="888888"/>
                </a:solidFill>
              </a:defRPr>
            </a:lvl4pPr>
            <a:lvl5pPr marL="2286000" lvl="4" indent="-228600" algn="l">
              <a:spcBef>
                <a:spcPts val="1000"/>
              </a:spcBef>
              <a:spcAft>
                <a:spcPts val="0"/>
              </a:spcAft>
              <a:buSzPts val="1400"/>
              <a:buNone/>
              <a:defRPr sz="1400">
                <a:solidFill>
                  <a:srgbClr val="888888"/>
                </a:solidFill>
              </a:defRPr>
            </a:lvl5pPr>
            <a:lvl6pPr marL="2743200" lvl="5" indent="-228600" algn="l">
              <a:spcBef>
                <a:spcPts val="1000"/>
              </a:spcBef>
              <a:spcAft>
                <a:spcPts val="0"/>
              </a:spcAft>
              <a:buSzPts val="1400"/>
              <a:buNone/>
              <a:defRPr sz="1400">
                <a:solidFill>
                  <a:srgbClr val="888888"/>
                </a:solidFill>
              </a:defRPr>
            </a:lvl6pPr>
            <a:lvl7pPr marL="3200400" lvl="6" indent="-228600" algn="l">
              <a:spcBef>
                <a:spcPts val="1000"/>
              </a:spcBef>
              <a:spcAft>
                <a:spcPts val="0"/>
              </a:spcAft>
              <a:buSzPts val="1400"/>
              <a:buNone/>
              <a:defRPr sz="1400">
                <a:solidFill>
                  <a:srgbClr val="888888"/>
                </a:solidFill>
              </a:defRPr>
            </a:lvl7pPr>
            <a:lvl8pPr marL="3657600" lvl="7" indent="-228600" algn="l">
              <a:spcBef>
                <a:spcPts val="1000"/>
              </a:spcBef>
              <a:spcAft>
                <a:spcPts val="0"/>
              </a:spcAft>
              <a:buSzPts val="1400"/>
              <a:buNone/>
              <a:defRPr sz="1400">
                <a:solidFill>
                  <a:srgbClr val="888888"/>
                </a:solidFill>
              </a:defRPr>
            </a:lvl8pPr>
            <a:lvl9pPr marL="4114800" lvl="8" indent="-228600" algn="l">
              <a:spcBef>
                <a:spcPts val="1000"/>
              </a:spcBef>
              <a:spcAft>
                <a:spcPts val="0"/>
              </a:spcAft>
              <a:buSzPts val="1400"/>
              <a:buNone/>
              <a:defRPr sz="1400">
                <a:solidFill>
                  <a:srgbClr val="888888"/>
                </a:solidFill>
              </a:defRPr>
            </a:lvl9pPr>
          </a:lstStyle>
          <a:p>
            <a:endParaRPr/>
          </a:p>
        </p:txBody>
      </p:sp>
      <p:sp>
        <p:nvSpPr>
          <p:cNvPr id="118" name="Google Shape;118;p42"/>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42"/>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42"/>
          <p:cNvSpPr/>
          <p:nvPr/>
        </p:nvSpPr>
        <p:spPr>
          <a:xfrm rot="10800000" flipH="1">
            <a:off x="-4189" y="31781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2"/>
          <p:cNvSpPr txBox="1">
            <a:spLocks noGrp="1"/>
          </p:cNvSpPr>
          <p:nvPr>
            <p:ph type="sldNum" idx="12"/>
          </p:nvPr>
        </p:nvSpPr>
        <p:spPr>
          <a:xfrm>
            <a:off x="531812" y="3244139"/>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22"/>
        <p:cNvGrpSpPr/>
        <p:nvPr/>
      </p:nvGrpSpPr>
      <p:grpSpPr>
        <a:xfrm>
          <a:off x="0" y="0"/>
          <a:ext cx="0" cy="0"/>
          <a:chOff x="0" y="0"/>
          <a:chExt cx="0" cy="0"/>
        </a:xfrm>
      </p:grpSpPr>
      <p:sp>
        <p:nvSpPr>
          <p:cNvPr id="123" name="Google Shape;123;p43"/>
          <p:cNvSpPr txBox="1">
            <a:spLocks noGrp="1"/>
          </p:cNvSpPr>
          <p:nvPr>
            <p:ph type="title"/>
          </p:nvPr>
        </p:nvSpPr>
        <p:spPr>
          <a:xfrm>
            <a:off x="2849949" y="609600"/>
            <a:ext cx="8393926" cy="2895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262626"/>
              </a:buClr>
              <a:buSzPts val="4800"/>
              <a:buFont typeface="Century Gothic"/>
              <a:buNone/>
              <a:defRPr sz="4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43"/>
          <p:cNvSpPr txBox="1">
            <a:spLocks noGrp="1"/>
          </p:cNvSpPr>
          <p:nvPr>
            <p:ph type="body" idx="1"/>
          </p:nvPr>
        </p:nvSpPr>
        <p:spPr>
          <a:xfrm>
            <a:off x="3275012" y="3505200"/>
            <a:ext cx="7536554"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600"/>
              <a:buFont typeface="Century Gothic"/>
              <a:buNone/>
              <a:defRPr sz="1600">
                <a:solidFill>
                  <a:srgbClr val="7F7F7F"/>
                </a:solidFill>
              </a:defRPr>
            </a:lvl1pPr>
            <a:lvl2pPr marL="914400" lvl="1" indent="-228600" algn="l">
              <a:spcBef>
                <a:spcPts val="1000"/>
              </a:spcBef>
              <a:spcAft>
                <a:spcPts val="0"/>
              </a:spcAft>
              <a:buSzPts val="1600"/>
              <a:buFont typeface="Century Gothic"/>
              <a:buNone/>
              <a:defRPr/>
            </a:lvl2pPr>
            <a:lvl3pPr marL="1371600" lvl="2" indent="-228600" algn="l">
              <a:spcBef>
                <a:spcPts val="1000"/>
              </a:spcBef>
              <a:spcAft>
                <a:spcPts val="0"/>
              </a:spcAft>
              <a:buSzPts val="1400"/>
              <a:buFont typeface="Century Gothic"/>
              <a:buNone/>
              <a:defRPr/>
            </a:lvl3pPr>
            <a:lvl4pPr marL="1828800" lvl="3" indent="-228600" algn="l">
              <a:spcBef>
                <a:spcPts val="1000"/>
              </a:spcBef>
              <a:spcAft>
                <a:spcPts val="0"/>
              </a:spcAft>
              <a:buSzPts val="1200"/>
              <a:buFont typeface="Century Gothic"/>
              <a:buNone/>
              <a:defRPr/>
            </a:lvl4pPr>
            <a:lvl5pPr marL="2286000" lvl="4" indent="-228600" algn="l">
              <a:spcBef>
                <a:spcPts val="1000"/>
              </a:spcBef>
              <a:spcAft>
                <a:spcPts val="0"/>
              </a:spcAft>
              <a:buSzPts val="1200"/>
              <a:buFont typeface="Century Gothic"/>
              <a:buNone/>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25" name="Google Shape;125;p43"/>
          <p:cNvSpPr txBox="1">
            <a:spLocks noGrp="1"/>
          </p:cNvSpPr>
          <p:nvPr>
            <p:ph type="body" idx="2"/>
          </p:nvPr>
        </p:nvSpPr>
        <p:spPr>
          <a:xfrm>
            <a:off x="2589212" y="4354046"/>
            <a:ext cx="8915399" cy="1555864"/>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800"/>
              <a:buNone/>
              <a:defRPr sz="1800">
                <a:solidFill>
                  <a:srgbClr val="595959"/>
                </a:solidFill>
              </a:defRPr>
            </a:lvl1pPr>
            <a:lvl2pPr marL="914400" lvl="1" indent="-228600" algn="l">
              <a:spcBef>
                <a:spcPts val="1000"/>
              </a:spcBef>
              <a:spcAft>
                <a:spcPts val="0"/>
              </a:spcAft>
              <a:buSzPts val="1800"/>
              <a:buNone/>
              <a:defRPr sz="1800">
                <a:solidFill>
                  <a:srgbClr val="888888"/>
                </a:solidFill>
              </a:defRPr>
            </a:lvl2pPr>
            <a:lvl3pPr marL="1371600" lvl="2" indent="-228600" algn="l">
              <a:spcBef>
                <a:spcPts val="1000"/>
              </a:spcBef>
              <a:spcAft>
                <a:spcPts val="0"/>
              </a:spcAft>
              <a:buSzPts val="1600"/>
              <a:buNone/>
              <a:defRPr sz="1600">
                <a:solidFill>
                  <a:srgbClr val="888888"/>
                </a:solidFill>
              </a:defRPr>
            </a:lvl3pPr>
            <a:lvl4pPr marL="1828800" lvl="3" indent="-228600" algn="l">
              <a:spcBef>
                <a:spcPts val="1000"/>
              </a:spcBef>
              <a:spcAft>
                <a:spcPts val="0"/>
              </a:spcAft>
              <a:buSzPts val="1400"/>
              <a:buNone/>
              <a:defRPr sz="1400">
                <a:solidFill>
                  <a:srgbClr val="888888"/>
                </a:solidFill>
              </a:defRPr>
            </a:lvl4pPr>
            <a:lvl5pPr marL="2286000" lvl="4" indent="-228600" algn="l">
              <a:spcBef>
                <a:spcPts val="1000"/>
              </a:spcBef>
              <a:spcAft>
                <a:spcPts val="0"/>
              </a:spcAft>
              <a:buSzPts val="1400"/>
              <a:buNone/>
              <a:defRPr sz="1400">
                <a:solidFill>
                  <a:srgbClr val="888888"/>
                </a:solidFill>
              </a:defRPr>
            </a:lvl5pPr>
            <a:lvl6pPr marL="2743200" lvl="5" indent="-228600" algn="l">
              <a:spcBef>
                <a:spcPts val="1000"/>
              </a:spcBef>
              <a:spcAft>
                <a:spcPts val="0"/>
              </a:spcAft>
              <a:buSzPts val="1400"/>
              <a:buNone/>
              <a:defRPr sz="1400">
                <a:solidFill>
                  <a:srgbClr val="888888"/>
                </a:solidFill>
              </a:defRPr>
            </a:lvl6pPr>
            <a:lvl7pPr marL="3200400" lvl="6" indent="-228600" algn="l">
              <a:spcBef>
                <a:spcPts val="1000"/>
              </a:spcBef>
              <a:spcAft>
                <a:spcPts val="0"/>
              </a:spcAft>
              <a:buSzPts val="1400"/>
              <a:buNone/>
              <a:defRPr sz="1400">
                <a:solidFill>
                  <a:srgbClr val="888888"/>
                </a:solidFill>
              </a:defRPr>
            </a:lvl7pPr>
            <a:lvl8pPr marL="3657600" lvl="7" indent="-228600" algn="l">
              <a:spcBef>
                <a:spcPts val="1000"/>
              </a:spcBef>
              <a:spcAft>
                <a:spcPts val="0"/>
              </a:spcAft>
              <a:buSzPts val="1400"/>
              <a:buNone/>
              <a:defRPr sz="1400">
                <a:solidFill>
                  <a:srgbClr val="888888"/>
                </a:solidFill>
              </a:defRPr>
            </a:lvl8pPr>
            <a:lvl9pPr marL="4114800" lvl="8" indent="-228600" algn="l">
              <a:spcBef>
                <a:spcPts val="1000"/>
              </a:spcBef>
              <a:spcAft>
                <a:spcPts val="0"/>
              </a:spcAft>
              <a:buSzPts val="1400"/>
              <a:buNone/>
              <a:defRPr sz="1400">
                <a:solidFill>
                  <a:srgbClr val="888888"/>
                </a:solidFill>
              </a:defRPr>
            </a:lvl9pPr>
          </a:lstStyle>
          <a:p>
            <a:endParaRPr/>
          </a:p>
        </p:txBody>
      </p:sp>
      <p:sp>
        <p:nvSpPr>
          <p:cNvPr id="126" name="Google Shape;126;p43"/>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43"/>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43"/>
          <p:cNvSpPr/>
          <p:nvPr/>
        </p:nvSpPr>
        <p:spPr>
          <a:xfrm rot="10800000" flipH="1">
            <a:off x="-4189" y="31781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3"/>
          <p:cNvSpPr txBox="1">
            <a:spLocks noGrp="1"/>
          </p:cNvSpPr>
          <p:nvPr>
            <p:ph type="sldNum" idx="12"/>
          </p:nvPr>
        </p:nvSpPr>
        <p:spPr>
          <a:xfrm>
            <a:off x="531812" y="3244139"/>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30" name="Google Shape;130;p43"/>
          <p:cNvSpPr txBox="1"/>
          <p:nvPr/>
        </p:nvSpPr>
        <p:spPr>
          <a:xfrm>
            <a:off x="2467652" y="648005"/>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8000">
                <a:solidFill>
                  <a:schemeClr val="accent1"/>
                </a:solidFill>
                <a:latin typeface="Arial"/>
                <a:ea typeface="Arial"/>
                <a:cs typeface="Arial"/>
                <a:sym typeface="Arial"/>
              </a:rPr>
              <a:t>“</a:t>
            </a:r>
            <a:endParaRPr/>
          </a:p>
        </p:txBody>
      </p:sp>
      <p:sp>
        <p:nvSpPr>
          <p:cNvPr id="131" name="Google Shape;131;p43"/>
          <p:cNvSpPr txBox="1"/>
          <p:nvPr/>
        </p:nvSpPr>
        <p:spPr>
          <a:xfrm>
            <a:off x="11114852" y="290530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8000">
                <a:solidFill>
                  <a:schemeClr val="accent1"/>
                </a:solidFill>
                <a:latin typeface="Arial"/>
                <a:ea typeface="Arial"/>
                <a:cs typeface="Arial"/>
                <a:sym typeface="Arial"/>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32"/>
        <p:cNvGrpSpPr/>
        <p:nvPr/>
      </p:nvGrpSpPr>
      <p:grpSpPr>
        <a:xfrm>
          <a:off x="0" y="0"/>
          <a:ext cx="0" cy="0"/>
          <a:chOff x="0" y="0"/>
          <a:chExt cx="0" cy="0"/>
        </a:xfrm>
      </p:grpSpPr>
      <p:sp>
        <p:nvSpPr>
          <p:cNvPr id="133" name="Google Shape;133;p44"/>
          <p:cNvSpPr txBox="1">
            <a:spLocks noGrp="1"/>
          </p:cNvSpPr>
          <p:nvPr>
            <p:ph type="title"/>
          </p:nvPr>
        </p:nvSpPr>
        <p:spPr>
          <a:xfrm>
            <a:off x="2589213" y="2438400"/>
            <a:ext cx="8915400" cy="272484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262626"/>
              </a:buClr>
              <a:buSzPts val="4800"/>
              <a:buFont typeface="Century Gothic"/>
              <a:buNone/>
              <a:defRPr sz="4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44"/>
          <p:cNvSpPr txBox="1">
            <a:spLocks noGrp="1"/>
          </p:cNvSpPr>
          <p:nvPr>
            <p:ph type="body" idx="1"/>
          </p:nvPr>
        </p:nvSpPr>
        <p:spPr>
          <a:xfrm>
            <a:off x="2589213" y="5181600"/>
            <a:ext cx="8915400" cy="72962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800"/>
              <a:buNone/>
              <a:defRPr>
                <a:solidFill>
                  <a:srgbClr val="595959"/>
                </a:solidFill>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35" name="Google Shape;135;p44"/>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44"/>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44"/>
          <p:cNvSpPr/>
          <p:nvPr/>
        </p:nvSpPr>
        <p:spPr>
          <a:xfrm rot="10800000" flipH="1">
            <a:off x="-4189" y="491172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4"/>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39"/>
        <p:cNvGrpSpPr/>
        <p:nvPr/>
      </p:nvGrpSpPr>
      <p:grpSpPr>
        <a:xfrm>
          <a:off x="0" y="0"/>
          <a:ext cx="0" cy="0"/>
          <a:chOff x="0" y="0"/>
          <a:chExt cx="0" cy="0"/>
        </a:xfrm>
      </p:grpSpPr>
      <p:sp>
        <p:nvSpPr>
          <p:cNvPr id="140" name="Google Shape;140;p45"/>
          <p:cNvSpPr txBox="1">
            <a:spLocks noGrp="1"/>
          </p:cNvSpPr>
          <p:nvPr>
            <p:ph type="title"/>
          </p:nvPr>
        </p:nvSpPr>
        <p:spPr>
          <a:xfrm>
            <a:off x="2849949" y="609600"/>
            <a:ext cx="8393926" cy="2895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262626"/>
              </a:buClr>
              <a:buSzPts val="4800"/>
              <a:buFont typeface="Century Gothic"/>
              <a:buNone/>
              <a:defRPr sz="4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45"/>
          <p:cNvSpPr txBox="1">
            <a:spLocks noGrp="1"/>
          </p:cNvSpPr>
          <p:nvPr>
            <p:ph type="body" idx="1"/>
          </p:nvPr>
        </p:nvSpPr>
        <p:spPr>
          <a:xfrm>
            <a:off x="2589212" y="4343400"/>
            <a:ext cx="8915400" cy="838200"/>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Font typeface="Century Gothic"/>
              <a:buNone/>
              <a:defRPr sz="2400">
                <a:solidFill>
                  <a:schemeClr val="accent1"/>
                </a:solidFill>
              </a:defRPr>
            </a:lvl1pPr>
            <a:lvl2pPr marL="914400" lvl="1" indent="-228600" algn="l">
              <a:spcBef>
                <a:spcPts val="1000"/>
              </a:spcBef>
              <a:spcAft>
                <a:spcPts val="0"/>
              </a:spcAft>
              <a:buSzPts val="1600"/>
              <a:buFont typeface="Century Gothic"/>
              <a:buNone/>
              <a:defRPr/>
            </a:lvl2pPr>
            <a:lvl3pPr marL="1371600" lvl="2" indent="-228600" algn="l">
              <a:spcBef>
                <a:spcPts val="1000"/>
              </a:spcBef>
              <a:spcAft>
                <a:spcPts val="0"/>
              </a:spcAft>
              <a:buSzPts val="1400"/>
              <a:buFont typeface="Century Gothic"/>
              <a:buNone/>
              <a:defRPr/>
            </a:lvl3pPr>
            <a:lvl4pPr marL="1828800" lvl="3" indent="-228600" algn="l">
              <a:spcBef>
                <a:spcPts val="1000"/>
              </a:spcBef>
              <a:spcAft>
                <a:spcPts val="0"/>
              </a:spcAft>
              <a:buSzPts val="1200"/>
              <a:buFont typeface="Century Gothic"/>
              <a:buNone/>
              <a:defRPr/>
            </a:lvl4pPr>
            <a:lvl5pPr marL="2286000" lvl="4" indent="-228600" algn="l">
              <a:spcBef>
                <a:spcPts val="1000"/>
              </a:spcBef>
              <a:spcAft>
                <a:spcPts val="0"/>
              </a:spcAft>
              <a:buSzPts val="1200"/>
              <a:buFont typeface="Century Gothic"/>
              <a:buNone/>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42" name="Google Shape;142;p45"/>
          <p:cNvSpPr txBox="1">
            <a:spLocks noGrp="1"/>
          </p:cNvSpPr>
          <p:nvPr>
            <p:ph type="body" idx="2"/>
          </p:nvPr>
        </p:nvSpPr>
        <p:spPr>
          <a:xfrm>
            <a:off x="2589213" y="5181600"/>
            <a:ext cx="8915400" cy="72962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800"/>
              <a:buNone/>
              <a:defRPr>
                <a:solidFill>
                  <a:srgbClr val="595959"/>
                </a:solidFill>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43" name="Google Shape;143;p45"/>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45"/>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45"/>
          <p:cNvSpPr/>
          <p:nvPr/>
        </p:nvSpPr>
        <p:spPr>
          <a:xfrm rot="10800000" flipH="1">
            <a:off x="-4189" y="491172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5"/>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47" name="Google Shape;147;p45"/>
          <p:cNvSpPr txBox="1"/>
          <p:nvPr/>
        </p:nvSpPr>
        <p:spPr>
          <a:xfrm>
            <a:off x="2467652" y="648005"/>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8000">
                <a:solidFill>
                  <a:schemeClr val="accent1"/>
                </a:solidFill>
                <a:latin typeface="Arial"/>
                <a:ea typeface="Arial"/>
                <a:cs typeface="Arial"/>
                <a:sym typeface="Arial"/>
              </a:rPr>
              <a:t>“</a:t>
            </a:r>
            <a:endParaRPr/>
          </a:p>
        </p:txBody>
      </p:sp>
      <p:sp>
        <p:nvSpPr>
          <p:cNvPr id="148" name="Google Shape;148;p45"/>
          <p:cNvSpPr txBox="1"/>
          <p:nvPr/>
        </p:nvSpPr>
        <p:spPr>
          <a:xfrm>
            <a:off x="11114852" y="290530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8000">
                <a:solidFill>
                  <a:schemeClr val="accent1"/>
                </a:solidFill>
                <a:latin typeface="Arial"/>
                <a:ea typeface="Arial"/>
                <a:cs typeface="Arial"/>
                <a:sym typeface="Arial"/>
              </a:rPr>
              <a:t>”</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49"/>
        <p:cNvGrpSpPr/>
        <p:nvPr/>
      </p:nvGrpSpPr>
      <p:grpSpPr>
        <a:xfrm>
          <a:off x="0" y="0"/>
          <a:ext cx="0" cy="0"/>
          <a:chOff x="0" y="0"/>
          <a:chExt cx="0" cy="0"/>
        </a:xfrm>
      </p:grpSpPr>
      <p:sp>
        <p:nvSpPr>
          <p:cNvPr id="150" name="Google Shape;150;p46"/>
          <p:cNvSpPr txBox="1">
            <a:spLocks noGrp="1"/>
          </p:cNvSpPr>
          <p:nvPr>
            <p:ph type="title"/>
          </p:nvPr>
        </p:nvSpPr>
        <p:spPr>
          <a:xfrm>
            <a:off x="2589212" y="627407"/>
            <a:ext cx="8915399" cy="288002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262626"/>
              </a:buClr>
              <a:buSzPts val="4800"/>
              <a:buFont typeface="Century Gothic"/>
              <a:buNone/>
              <a:defRPr sz="4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46"/>
          <p:cNvSpPr txBox="1">
            <a:spLocks noGrp="1"/>
          </p:cNvSpPr>
          <p:nvPr>
            <p:ph type="body" idx="1"/>
          </p:nvPr>
        </p:nvSpPr>
        <p:spPr>
          <a:xfrm>
            <a:off x="2589212" y="4343400"/>
            <a:ext cx="8915400" cy="838200"/>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Font typeface="Century Gothic"/>
              <a:buNone/>
              <a:defRPr sz="2400">
                <a:solidFill>
                  <a:schemeClr val="accent1"/>
                </a:solidFill>
              </a:defRPr>
            </a:lvl1pPr>
            <a:lvl2pPr marL="914400" lvl="1" indent="-228600" algn="l">
              <a:spcBef>
                <a:spcPts val="1000"/>
              </a:spcBef>
              <a:spcAft>
                <a:spcPts val="0"/>
              </a:spcAft>
              <a:buSzPts val="1600"/>
              <a:buFont typeface="Century Gothic"/>
              <a:buNone/>
              <a:defRPr/>
            </a:lvl2pPr>
            <a:lvl3pPr marL="1371600" lvl="2" indent="-228600" algn="l">
              <a:spcBef>
                <a:spcPts val="1000"/>
              </a:spcBef>
              <a:spcAft>
                <a:spcPts val="0"/>
              </a:spcAft>
              <a:buSzPts val="1400"/>
              <a:buFont typeface="Century Gothic"/>
              <a:buNone/>
              <a:defRPr/>
            </a:lvl3pPr>
            <a:lvl4pPr marL="1828800" lvl="3" indent="-228600" algn="l">
              <a:spcBef>
                <a:spcPts val="1000"/>
              </a:spcBef>
              <a:spcAft>
                <a:spcPts val="0"/>
              </a:spcAft>
              <a:buSzPts val="1200"/>
              <a:buFont typeface="Century Gothic"/>
              <a:buNone/>
              <a:defRPr/>
            </a:lvl4pPr>
            <a:lvl5pPr marL="2286000" lvl="4" indent="-228600" algn="l">
              <a:spcBef>
                <a:spcPts val="1000"/>
              </a:spcBef>
              <a:spcAft>
                <a:spcPts val="0"/>
              </a:spcAft>
              <a:buSzPts val="1200"/>
              <a:buFont typeface="Century Gothic"/>
              <a:buNone/>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52" name="Google Shape;152;p46"/>
          <p:cNvSpPr txBox="1">
            <a:spLocks noGrp="1"/>
          </p:cNvSpPr>
          <p:nvPr>
            <p:ph type="body" idx="2"/>
          </p:nvPr>
        </p:nvSpPr>
        <p:spPr>
          <a:xfrm>
            <a:off x="2589213" y="5181600"/>
            <a:ext cx="8915400" cy="72962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800"/>
              <a:buNone/>
              <a:defRPr>
                <a:solidFill>
                  <a:srgbClr val="595959"/>
                </a:solidFill>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53" name="Google Shape;153;p46"/>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46"/>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46"/>
          <p:cNvSpPr/>
          <p:nvPr/>
        </p:nvSpPr>
        <p:spPr>
          <a:xfrm rot="10800000" flipH="1">
            <a:off x="-4189" y="491172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6"/>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7"/>
        <p:cNvGrpSpPr/>
        <p:nvPr/>
      </p:nvGrpSpPr>
      <p:grpSpPr>
        <a:xfrm>
          <a:off x="0" y="0"/>
          <a:ext cx="0" cy="0"/>
          <a:chOff x="0" y="0"/>
          <a:chExt cx="0" cy="0"/>
        </a:xfrm>
      </p:grpSpPr>
      <p:sp>
        <p:nvSpPr>
          <p:cNvPr id="158" name="Google Shape;158;p47"/>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47"/>
          <p:cNvSpPr txBox="1">
            <a:spLocks noGrp="1"/>
          </p:cNvSpPr>
          <p:nvPr>
            <p:ph type="body" idx="1"/>
          </p:nvPr>
        </p:nvSpPr>
        <p:spPr>
          <a:xfrm rot="5400000">
            <a:off x="5103812" y="-381000"/>
            <a:ext cx="3886200" cy="8915400"/>
          </a:xfrm>
          <a:prstGeom prst="rect">
            <a:avLst/>
          </a:prstGeom>
          <a:noFill/>
          <a:ln>
            <a:noFill/>
          </a:ln>
        </p:spPr>
        <p:txBody>
          <a:bodyPr spcFirstLastPara="1" wrap="square" lIns="91425" tIns="45700" rIns="91425" bIns="45700" anchor="t" anchorCtr="0">
            <a:norm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60" name="Google Shape;160;p47"/>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47"/>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47"/>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7"/>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4"/>
        <p:cNvGrpSpPr/>
        <p:nvPr/>
      </p:nvGrpSpPr>
      <p:grpSpPr>
        <a:xfrm>
          <a:off x="0" y="0"/>
          <a:ext cx="0" cy="0"/>
          <a:chOff x="0" y="0"/>
          <a:chExt cx="0" cy="0"/>
        </a:xfrm>
      </p:grpSpPr>
      <p:sp>
        <p:nvSpPr>
          <p:cNvPr id="165" name="Google Shape;165;p48"/>
          <p:cNvSpPr txBox="1">
            <a:spLocks noGrp="1"/>
          </p:cNvSpPr>
          <p:nvPr>
            <p:ph type="title"/>
          </p:nvPr>
        </p:nvSpPr>
        <p:spPr>
          <a:xfrm rot="5400000">
            <a:off x="7756704" y="2165513"/>
            <a:ext cx="5283817" cy="2207601"/>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48"/>
          <p:cNvSpPr txBox="1">
            <a:spLocks noGrp="1"/>
          </p:cNvSpPr>
          <p:nvPr>
            <p:ph type="body" idx="1"/>
          </p:nvPr>
        </p:nvSpPr>
        <p:spPr>
          <a:xfrm rot="5400000">
            <a:off x="3185803" y="30814"/>
            <a:ext cx="5283817" cy="6477000"/>
          </a:xfrm>
          <a:prstGeom prst="rect">
            <a:avLst/>
          </a:prstGeom>
          <a:noFill/>
          <a:ln>
            <a:noFill/>
          </a:ln>
        </p:spPr>
        <p:txBody>
          <a:bodyPr spcFirstLastPara="1" wrap="square" lIns="91425" tIns="45700" rIns="91425" bIns="45700" anchor="t" anchorCtr="0">
            <a:norm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67" name="Google Shape;167;p48"/>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48"/>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48"/>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8"/>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9"/>
        <p:cNvGrpSpPr/>
        <p:nvPr/>
      </p:nvGrpSpPr>
      <p:grpSpPr>
        <a:xfrm>
          <a:off x="0" y="0"/>
          <a:ext cx="0" cy="0"/>
          <a:chOff x="0" y="0"/>
          <a:chExt cx="0" cy="0"/>
        </a:xfrm>
      </p:grpSpPr>
      <p:sp>
        <p:nvSpPr>
          <p:cNvPr id="50" name="Google Shape;50;p33"/>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3"/>
          <p:cNvSpPr txBox="1">
            <a:spLocks noGrp="1"/>
          </p:cNvSpPr>
          <p:nvPr>
            <p:ph type="body" idx="1"/>
          </p:nvPr>
        </p:nvSpPr>
        <p:spPr>
          <a:xfrm>
            <a:off x="2589212" y="2133600"/>
            <a:ext cx="8915400" cy="3777622"/>
          </a:xfrm>
          <a:prstGeom prst="rect">
            <a:avLst/>
          </a:prstGeom>
          <a:noFill/>
          <a:ln>
            <a:noFill/>
          </a:ln>
        </p:spPr>
        <p:txBody>
          <a:bodyPr spcFirstLastPara="1" wrap="square" lIns="91425" tIns="45700" rIns="91425" bIns="45700" anchor="t" anchorCtr="0">
            <a:norm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52" name="Google Shape;52;p33"/>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3"/>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3"/>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3"/>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56"/>
        <p:cNvGrpSpPr/>
        <p:nvPr/>
      </p:nvGrpSpPr>
      <p:grpSpPr>
        <a:xfrm>
          <a:off x="0" y="0"/>
          <a:ext cx="0" cy="0"/>
          <a:chOff x="0" y="0"/>
          <a:chExt cx="0" cy="0"/>
        </a:xfrm>
      </p:grpSpPr>
      <p:sp>
        <p:nvSpPr>
          <p:cNvPr id="57" name="Google Shape;57;p34"/>
          <p:cNvSpPr txBox="1">
            <a:spLocks noGrp="1"/>
          </p:cNvSpPr>
          <p:nvPr>
            <p:ph type="title"/>
          </p:nvPr>
        </p:nvSpPr>
        <p:spPr>
          <a:xfrm>
            <a:off x="609601" y="485775"/>
            <a:ext cx="8174567" cy="11430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4"/>
          <p:cNvSpPr txBox="1">
            <a:spLocks noGrp="1"/>
          </p:cNvSpPr>
          <p:nvPr>
            <p:ph type="body" idx="1"/>
          </p:nvPr>
        </p:nvSpPr>
        <p:spPr>
          <a:xfrm>
            <a:off x="609600" y="2205039"/>
            <a:ext cx="5384800" cy="3921125"/>
          </a:xfrm>
          <a:prstGeom prst="rect">
            <a:avLst/>
          </a:prstGeom>
          <a:noFill/>
          <a:ln>
            <a:noFill/>
          </a:ln>
        </p:spPr>
        <p:txBody>
          <a:bodyPr spcFirstLastPara="1" wrap="square" lIns="91425" tIns="45700" rIns="91425" bIns="45700" anchor="t" anchorCtr="0">
            <a:norm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59" name="Google Shape;59;p34"/>
          <p:cNvSpPr txBox="1">
            <a:spLocks noGrp="1"/>
          </p:cNvSpPr>
          <p:nvPr>
            <p:ph type="body" idx="2"/>
          </p:nvPr>
        </p:nvSpPr>
        <p:spPr>
          <a:xfrm>
            <a:off x="6197600" y="2205039"/>
            <a:ext cx="5384800" cy="3921125"/>
          </a:xfrm>
          <a:prstGeom prst="rect">
            <a:avLst/>
          </a:prstGeom>
          <a:noFill/>
          <a:ln>
            <a:noFill/>
          </a:ln>
        </p:spPr>
        <p:txBody>
          <a:bodyPr spcFirstLastPara="1" wrap="square" lIns="91425" tIns="45700" rIns="91425" bIns="45700" anchor="t" anchorCtr="0">
            <a:norm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60" name="Google Shape;60;p34"/>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34"/>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2000" b="0" i="0" u="none" strike="noStrike" cap="none">
                <a:solidFill>
                  <a:srgbClr val="FEFFFF"/>
                </a:solidFill>
                <a:latin typeface="Century Gothic"/>
                <a:ea typeface="Century Gothic"/>
                <a:cs typeface="Century Gothic"/>
                <a:sym typeface="Century Gothic"/>
              </a:defRPr>
            </a:lvl1pPr>
            <a:lvl2pPr marL="0" lvl="1" indent="0" algn="r">
              <a:spcBef>
                <a:spcPts val="0"/>
              </a:spcBef>
              <a:buNone/>
              <a:defRPr sz="2000" b="0" i="0" u="none" strike="noStrike" cap="none">
                <a:solidFill>
                  <a:srgbClr val="FEFFFF"/>
                </a:solidFill>
                <a:latin typeface="Century Gothic"/>
                <a:ea typeface="Century Gothic"/>
                <a:cs typeface="Century Gothic"/>
                <a:sym typeface="Century Gothic"/>
              </a:defRPr>
            </a:lvl2pPr>
            <a:lvl3pPr marL="0" lvl="2" indent="0" algn="r">
              <a:spcBef>
                <a:spcPts val="0"/>
              </a:spcBef>
              <a:buNone/>
              <a:defRPr sz="2000" b="0" i="0" u="none" strike="noStrike" cap="none">
                <a:solidFill>
                  <a:srgbClr val="FEFFFF"/>
                </a:solidFill>
                <a:latin typeface="Century Gothic"/>
                <a:ea typeface="Century Gothic"/>
                <a:cs typeface="Century Gothic"/>
                <a:sym typeface="Century Gothic"/>
              </a:defRPr>
            </a:lvl3pPr>
            <a:lvl4pPr marL="0" lvl="3" indent="0" algn="r">
              <a:spcBef>
                <a:spcPts val="0"/>
              </a:spcBef>
              <a:buNone/>
              <a:defRPr sz="2000" b="0" i="0" u="none" strike="noStrike" cap="none">
                <a:solidFill>
                  <a:srgbClr val="FEFFFF"/>
                </a:solidFill>
                <a:latin typeface="Century Gothic"/>
                <a:ea typeface="Century Gothic"/>
                <a:cs typeface="Century Gothic"/>
                <a:sym typeface="Century Gothic"/>
              </a:defRPr>
            </a:lvl4pPr>
            <a:lvl5pPr marL="0" lvl="4" indent="0" algn="r">
              <a:spcBef>
                <a:spcPts val="0"/>
              </a:spcBef>
              <a:buNone/>
              <a:defRPr sz="2000" b="0" i="0" u="none" strike="noStrike" cap="none">
                <a:solidFill>
                  <a:srgbClr val="FEFFFF"/>
                </a:solidFill>
                <a:latin typeface="Century Gothic"/>
                <a:ea typeface="Century Gothic"/>
                <a:cs typeface="Century Gothic"/>
                <a:sym typeface="Century Gothic"/>
              </a:defRPr>
            </a:lvl5pPr>
            <a:lvl6pPr marL="0" lvl="5" indent="0" algn="r">
              <a:spcBef>
                <a:spcPts val="0"/>
              </a:spcBef>
              <a:buNone/>
              <a:defRPr sz="2000" b="0" i="0" u="none" strike="noStrike" cap="none">
                <a:solidFill>
                  <a:srgbClr val="FEFFFF"/>
                </a:solidFill>
                <a:latin typeface="Century Gothic"/>
                <a:ea typeface="Century Gothic"/>
                <a:cs typeface="Century Gothic"/>
                <a:sym typeface="Century Gothic"/>
              </a:defRPr>
            </a:lvl6pPr>
            <a:lvl7pPr marL="0" lvl="6" indent="0" algn="r">
              <a:spcBef>
                <a:spcPts val="0"/>
              </a:spcBef>
              <a:buNone/>
              <a:defRPr sz="2000" b="0" i="0" u="none" strike="noStrike" cap="none">
                <a:solidFill>
                  <a:srgbClr val="FEFFFF"/>
                </a:solidFill>
                <a:latin typeface="Century Gothic"/>
                <a:ea typeface="Century Gothic"/>
                <a:cs typeface="Century Gothic"/>
                <a:sym typeface="Century Gothic"/>
              </a:defRPr>
            </a:lvl7pPr>
            <a:lvl8pPr marL="0" lvl="7" indent="0" algn="r">
              <a:spcBef>
                <a:spcPts val="0"/>
              </a:spcBef>
              <a:buNone/>
              <a:defRPr sz="2000" b="0" i="0" u="none" strike="noStrike" cap="none">
                <a:solidFill>
                  <a:srgbClr val="FEFFFF"/>
                </a:solidFill>
                <a:latin typeface="Century Gothic"/>
                <a:ea typeface="Century Gothic"/>
                <a:cs typeface="Century Gothic"/>
                <a:sym typeface="Century Gothic"/>
              </a:defRPr>
            </a:lvl8pPr>
            <a:lvl9pPr marL="0" lvl="8" indent="0" algn="r">
              <a:spcBef>
                <a:spcPts val="0"/>
              </a:spcBef>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3"/>
        <p:cNvGrpSpPr/>
        <p:nvPr/>
      </p:nvGrpSpPr>
      <p:grpSpPr>
        <a:xfrm>
          <a:off x="0" y="0"/>
          <a:ext cx="0" cy="0"/>
          <a:chOff x="0" y="0"/>
          <a:chExt cx="0" cy="0"/>
        </a:xfrm>
      </p:grpSpPr>
      <p:sp>
        <p:nvSpPr>
          <p:cNvPr id="64" name="Google Shape;64;p35"/>
          <p:cNvSpPr txBox="1">
            <a:spLocks noGrp="1"/>
          </p:cNvSpPr>
          <p:nvPr>
            <p:ph type="title"/>
          </p:nvPr>
        </p:nvSpPr>
        <p:spPr>
          <a:xfrm>
            <a:off x="2589212" y="2058750"/>
            <a:ext cx="8915399" cy="1468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262626"/>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5"/>
          <p:cNvSpPr txBox="1">
            <a:spLocks noGrp="1"/>
          </p:cNvSpPr>
          <p:nvPr>
            <p:ph type="body" idx="1"/>
          </p:nvPr>
        </p:nvSpPr>
        <p:spPr>
          <a:xfrm>
            <a:off x="2589212" y="3530129"/>
            <a:ext cx="8915399"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2000"/>
              <a:buNone/>
              <a:defRPr sz="2000">
                <a:solidFill>
                  <a:srgbClr val="595959"/>
                </a:solidFill>
              </a:defRPr>
            </a:lvl1pPr>
            <a:lvl2pPr marL="914400" lvl="1" indent="-228600" algn="l">
              <a:spcBef>
                <a:spcPts val="1000"/>
              </a:spcBef>
              <a:spcAft>
                <a:spcPts val="0"/>
              </a:spcAft>
              <a:buSzPts val="1800"/>
              <a:buNone/>
              <a:defRPr sz="1800">
                <a:solidFill>
                  <a:srgbClr val="888888"/>
                </a:solidFill>
              </a:defRPr>
            </a:lvl2pPr>
            <a:lvl3pPr marL="1371600" lvl="2" indent="-228600" algn="l">
              <a:spcBef>
                <a:spcPts val="1000"/>
              </a:spcBef>
              <a:spcAft>
                <a:spcPts val="0"/>
              </a:spcAft>
              <a:buSzPts val="1600"/>
              <a:buNone/>
              <a:defRPr sz="1600">
                <a:solidFill>
                  <a:srgbClr val="888888"/>
                </a:solidFill>
              </a:defRPr>
            </a:lvl3pPr>
            <a:lvl4pPr marL="1828800" lvl="3" indent="-228600" algn="l">
              <a:spcBef>
                <a:spcPts val="1000"/>
              </a:spcBef>
              <a:spcAft>
                <a:spcPts val="0"/>
              </a:spcAft>
              <a:buSzPts val="1400"/>
              <a:buNone/>
              <a:defRPr sz="1400">
                <a:solidFill>
                  <a:srgbClr val="888888"/>
                </a:solidFill>
              </a:defRPr>
            </a:lvl4pPr>
            <a:lvl5pPr marL="2286000" lvl="4" indent="-228600" algn="l">
              <a:spcBef>
                <a:spcPts val="1000"/>
              </a:spcBef>
              <a:spcAft>
                <a:spcPts val="0"/>
              </a:spcAft>
              <a:buSzPts val="1400"/>
              <a:buNone/>
              <a:defRPr sz="1400">
                <a:solidFill>
                  <a:srgbClr val="888888"/>
                </a:solidFill>
              </a:defRPr>
            </a:lvl5pPr>
            <a:lvl6pPr marL="2743200" lvl="5" indent="-228600" algn="l">
              <a:spcBef>
                <a:spcPts val="1000"/>
              </a:spcBef>
              <a:spcAft>
                <a:spcPts val="0"/>
              </a:spcAft>
              <a:buSzPts val="1400"/>
              <a:buNone/>
              <a:defRPr sz="1400">
                <a:solidFill>
                  <a:srgbClr val="888888"/>
                </a:solidFill>
              </a:defRPr>
            </a:lvl6pPr>
            <a:lvl7pPr marL="3200400" lvl="6" indent="-228600" algn="l">
              <a:spcBef>
                <a:spcPts val="1000"/>
              </a:spcBef>
              <a:spcAft>
                <a:spcPts val="0"/>
              </a:spcAft>
              <a:buSzPts val="1400"/>
              <a:buNone/>
              <a:defRPr sz="1400">
                <a:solidFill>
                  <a:srgbClr val="888888"/>
                </a:solidFill>
              </a:defRPr>
            </a:lvl7pPr>
            <a:lvl8pPr marL="3657600" lvl="7" indent="-228600" algn="l">
              <a:spcBef>
                <a:spcPts val="1000"/>
              </a:spcBef>
              <a:spcAft>
                <a:spcPts val="0"/>
              </a:spcAft>
              <a:buSzPts val="1400"/>
              <a:buNone/>
              <a:defRPr sz="1400">
                <a:solidFill>
                  <a:srgbClr val="888888"/>
                </a:solidFill>
              </a:defRPr>
            </a:lvl8pPr>
            <a:lvl9pPr marL="4114800" lvl="8" indent="-228600" algn="l">
              <a:spcBef>
                <a:spcPts val="1000"/>
              </a:spcBef>
              <a:spcAft>
                <a:spcPts val="0"/>
              </a:spcAft>
              <a:buSzPts val="1400"/>
              <a:buNone/>
              <a:defRPr sz="1400">
                <a:solidFill>
                  <a:srgbClr val="888888"/>
                </a:solidFill>
              </a:defRPr>
            </a:lvl9pPr>
          </a:lstStyle>
          <a:p>
            <a:endParaRPr/>
          </a:p>
        </p:txBody>
      </p:sp>
      <p:sp>
        <p:nvSpPr>
          <p:cNvPr id="66" name="Google Shape;66;p35"/>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5"/>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35"/>
          <p:cNvSpPr/>
          <p:nvPr/>
        </p:nvSpPr>
        <p:spPr>
          <a:xfrm rot="10800000" flipH="1">
            <a:off x="-4189" y="31781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5"/>
          <p:cNvSpPr txBox="1">
            <a:spLocks noGrp="1"/>
          </p:cNvSpPr>
          <p:nvPr>
            <p:ph type="sldNum" idx="12"/>
          </p:nvPr>
        </p:nvSpPr>
        <p:spPr>
          <a:xfrm>
            <a:off x="531812" y="3244139"/>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0"/>
        <p:cNvGrpSpPr/>
        <p:nvPr/>
      </p:nvGrpSpPr>
      <p:grpSpPr>
        <a:xfrm>
          <a:off x="0" y="0"/>
          <a:ext cx="0" cy="0"/>
          <a:chOff x="0" y="0"/>
          <a:chExt cx="0" cy="0"/>
        </a:xfrm>
      </p:grpSpPr>
      <p:sp>
        <p:nvSpPr>
          <p:cNvPr id="71" name="Google Shape;71;p36"/>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6"/>
          <p:cNvSpPr txBox="1">
            <a:spLocks noGrp="1"/>
          </p:cNvSpPr>
          <p:nvPr>
            <p:ph type="body" idx="1"/>
          </p:nvPr>
        </p:nvSpPr>
        <p:spPr>
          <a:xfrm>
            <a:off x="2589212" y="2133600"/>
            <a:ext cx="4313864" cy="3777622"/>
          </a:xfrm>
          <a:prstGeom prst="rect">
            <a:avLst/>
          </a:prstGeom>
          <a:noFill/>
          <a:ln>
            <a:noFill/>
          </a:ln>
        </p:spPr>
        <p:txBody>
          <a:bodyPr spcFirstLastPara="1" wrap="square" lIns="91425" tIns="45700" rIns="91425" bIns="45700" anchor="t" anchorCtr="0">
            <a:norm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73" name="Google Shape;73;p36"/>
          <p:cNvSpPr txBox="1">
            <a:spLocks noGrp="1"/>
          </p:cNvSpPr>
          <p:nvPr>
            <p:ph type="body" idx="2"/>
          </p:nvPr>
        </p:nvSpPr>
        <p:spPr>
          <a:xfrm>
            <a:off x="7190747" y="2126222"/>
            <a:ext cx="4313864" cy="3777622"/>
          </a:xfrm>
          <a:prstGeom prst="rect">
            <a:avLst/>
          </a:prstGeom>
          <a:noFill/>
          <a:ln>
            <a:noFill/>
          </a:ln>
        </p:spPr>
        <p:txBody>
          <a:bodyPr spcFirstLastPara="1" wrap="square" lIns="91425" tIns="45700" rIns="91425" bIns="45700" anchor="t" anchorCtr="0">
            <a:norm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74" name="Google Shape;74;p36"/>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36"/>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6"/>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6"/>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8"/>
        <p:cNvGrpSpPr/>
        <p:nvPr/>
      </p:nvGrpSpPr>
      <p:grpSpPr>
        <a:xfrm>
          <a:off x="0" y="0"/>
          <a:ext cx="0" cy="0"/>
          <a:chOff x="0" y="0"/>
          <a:chExt cx="0" cy="0"/>
        </a:xfrm>
      </p:grpSpPr>
      <p:sp>
        <p:nvSpPr>
          <p:cNvPr id="79" name="Google Shape;79;p37"/>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7"/>
          <p:cNvSpPr txBox="1">
            <a:spLocks noGrp="1"/>
          </p:cNvSpPr>
          <p:nvPr>
            <p:ph type="body" idx="1"/>
          </p:nvPr>
        </p:nvSpPr>
        <p:spPr>
          <a:xfrm>
            <a:off x="2939373" y="1972703"/>
            <a:ext cx="3992732"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None/>
              <a:defRPr sz="2400" b="0"/>
            </a:lvl1pPr>
            <a:lvl2pPr marL="914400" lvl="1" indent="-228600" algn="l">
              <a:spcBef>
                <a:spcPts val="1000"/>
              </a:spcBef>
              <a:spcAft>
                <a:spcPts val="0"/>
              </a:spcAft>
              <a:buSzPts val="2000"/>
              <a:buNone/>
              <a:defRPr sz="2000" b="1"/>
            </a:lvl2pPr>
            <a:lvl3pPr marL="1371600" lvl="2" indent="-228600" algn="l">
              <a:spcBef>
                <a:spcPts val="1000"/>
              </a:spcBef>
              <a:spcAft>
                <a:spcPts val="0"/>
              </a:spcAft>
              <a:buSzPts val="1800"/>
              <a:buNone/>
              <a:defRPr sz="1800" b="1"/>
            </a:lvl3pPr>
            <a:lvl4pPr marL="1828800" lvl="3" indent="-228600" algn="l">
              <a:spcBef>
                <a:spcPts val="1000"/>
              </a:spcBef>
              <a:spcAft>
                <a:spcPts val="0"/>
              </a:spcAft>
              <a:buSzPts val="1600"/>
              <a:buNone/>
              <a:defRPr sz="1600" b="1"/>
            </a:lvl4pPr>
            <a:lvl5pPr marL="2286000" lvl="4" indent="-228600" algn="l">
              <a:spcBef>
                <a:spcPts val="1000"/>
              </a:spcBef>
              <a:spcAft>
                <a:spcPts val="0"/>
              </a:spcAft>
              <a:buSzPts val="1600"/>
              <a:buNone/>
              <a:defRPr sz="1600" b="1"/>
            </a:lvl5pPr>
            <a:lvl6pPr marL="2743200" lvl="5" indent="-228600" algn="l">
              <a:spcBef>
                <a:spcPts val="1000"/>
              </a:spcBef>
              <a:spcAft>
                <a:spcPts val="0"/>
              </a:spcAft>
              <a:buSzPts val="1600"/>
              <a:buNone/>
              <a:defRPr sz="1600" b="1"/>
            </a:lvl6pPr>
            <a:lvl7pPr marL="3200400" lvl="6" indent="-228600" algn="l">
              <a:spcBef>
                <a:spcPts val="1000"/>
              </a:spcBef>
              <a:spcAft>
                <a:spcPts val="0"/>
              </a:spcAft>
              <a:buSzPts val="1600"/>
              <a:buNone/>
              <a:defRPr sz="1600" b="1"/>
            </a:lvl7pPr>
            <a:lvl8pPr marL="3657600" lvl="7" indent="-228600" algn="l">
              <a:spcBef>
                <a:spcPts val="1000"/>
              </a:spcBef>
              <a:spcAft>
                <a:spcPts val="0"/>
              </a:spcAft>
              <a:buSzPts val="1600"/>
              <a:buNone/>
              <a:defRPr sz="1600" b="1"/>
            </a:lvl8pPr>
            <a:lvl9pPr marL="4114800" lvl="8" indent="-228600" algn="l">
              <a:spcBef>
                <a:spcPts val="1000"/>
              </a:spcBef>
              <a:spcAft>
                <a:spcPts val="0"/>
              </a:spcAft>
              <a:buSzPts val="1600"/>
              <a:buNone/>
              <a:defRPr sz="1600" b="1"/>
            </a:lvl9pPr>
          </a:lstStyle>
          <a:p>
            <a:endParaRPr/>
          </a:p>
        </p:txBody>
      </p:sp>
      <p:sp>
        <p:nvSpPr>
          <p:cNvPr id="81" name="Google Shape;81;p37"/>
          <p:cNvSpPr txBox="1">
            <a:spLocks noGrp="1"/>
          </p:cNvSpPr>
          <p:nvPr>
            <p:ph type="body" idx="2"/>
          </p:nvPr>
        </p:nvSpPr>
        <p:spPr>
          <a:xfrm>
            <a:off x="2589212" y="2548966"/>
            <a:ext cx="4342893" cy="3354060"/>
          </a:xfrm>
          <a:prstGeom prst="rect">
            <a:avLst/>
          </a:prstGeom>
          <a:noFill/>
          <a:ln>
            <a:noFill/>
          </a:ln>
        </p:spPr>
        <p:txBody>
          <a:bodyPr spcFirstLastPara="1" wrap="square" lIns="91425" tIns="45700" rIns="91425" bIns="45700" anchor="t" anchorCtr="0">
            <a:norm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82" name="Google Shape;82;p37"/>
          <p:cNvSpPr txBox="1">
            <a:spLocks noGrp="1"/>
          </p:cNvSpPr>
          <p:nvPr>
            <p:ph type="body" idx="3"/>
          </p:nvPr>
        </p:nvSpPr>
        <p:spPr>
          <a:xfrm>
            <a:off x="7506629" y="1969475"/>
            <a:ext cx="3999001"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None/>
              <a:defRPr sz="2400" b="0"/>
            </a:lvl1pPr>
            <a:lvl2pPr marL="914400" lvl="1" indent="-228600" algn="l">
              <a:spcBef>
                <a:spcPts val="1000"/>
              </a:spcBef>
              <a:spcAft>
                <a:spcPts val="0"/>
              </a:spcAft>
              <a:buSzPts val="2000"/>
              <a:buNone/>
              <a:defRPr sz="2000" b="1"/>
            </a:lvl2pPr>
            <a:lvl3pPr marL="1371600" lvl="2" indent="-228600" algn="l">
              <a:spcBef>
                <a:spcPts val="1000"/>
              </a:spcBef>
              <a:spcAft>
                <a:spcPts val="0"/>
              </a:spcAft>
              <a:buSzPts val="1800"/>
              <a:buNone/>
              <a:defRPr sz="1800" b="1"/>
            </a:lvl3pPr>
            <a:lvl4pPr marL="1828800" lvl="3" indent="-228600" algn="l">
              <a:spcBef>
                <a:spcPts val="1000"/>
              </a:spcBef>
              <a:spcAft>
                <a:spcPts val="0"/>
              </a:spcAft>
              <a:buSzPts val="1600"/>
              <a:buNone/>
              <a:defRPr sz="1600" b="1"/>
            </a:lvl4pPr>
            <a:lvl5pPr marL="2286000" lvl="4" indent="-228600" algn="l">
              <a:spcBef>
                <a:spcPts val="1000"/>
              </a:spcBef>
              <a:spcAft>
                <a:spcPts val="0"/>
              </a:spcAft>
              <a:buSzPts val="1600"/>
              <a:buNone/>
              <a:defRPr sz="1600" b="1"/>
            </a:lvl5pPr>
            <a:lvl6pPr marL="2743200" lvl="5" indent="-228600" algn="l">
              <a:spcBef>
                <a:spcPts val="1000"/>
              </a:spcBef>
              <a:spcAft>
                <a:spcPts val="0"/>
              </a:spcAft>
              <a:buSzPts val="1600"/>
              <a:buNone/>
              <a:defRPr sz="1600" b="1"/>
            </a:lvl6pPr>
            <a:lvl7pPr marL="3200400" lvl="6" indent="-228600" algn="l">
              <a:spcBef>
                <a:spcPts val="1000"/>
              </a:spcBef>
              <a:spcAft>
                <a:spcPts val="0"/>
              </a:spcAft>
              <a:buSzPts val="1600"/>
              <a:buNone/>
              <a:defRPr sz="1600" b="1"/>
            </a:lvl7pPr>
            <a:lvl8pPr marL="3657600" lvl="7" indent="-228600" algn="l">
              <a:spcBef>
                <a:spcPts val="1000"/>
              </a:spcBef>
              <a:spcAft>
                <a:spcPts val="0"/>
              </a:spcAft>
              <a:buSzPts val="1600"/>
              <a:buNone/>
              <a:defRPr sz="1600" b="1"/>
            </a:lvl8pPr>
            <a:lvl9pPr marL="4114800" lvl="8" indent="-228600" algn="l">
              <a:spcBef>
                <a:spcPts val="1000"/>
              </a:spcBef>
              <a:spcAft>
                <a:spcPts val="0"/>
              </a:spcAft>
              <a:buSzPts val="1600"/>
              <a:buNone/>
              <a:defRPr sz="1600" b="1"/>
            </a:lvl9pPr>
          </a:lstStyle>
          <a:p>
            <a:endParaRPr/>
          </a:p>
        </p:txBody>
      </p:sp>
      <p:sp>
        <p:nvSpPr>
          <p:cNvPr id="83" name="Google Shape;83;p37"/>
          <p:cNvSpPr txBox="1">
            <a:spLocks noGrp="1"/>
          </p:cNvSpPr>
          <p:nvPr>
            <p:ph type="body" idx="4"/>
          </p:nvPr>
        </p:nvSpPr>
        <p:spPr>
          <a:xfrm>
            <a:off x="7166957" y="2545738"/>
            <a:ext cx="4338674" cy="3354060"/>
          </a:xfrm>
          <a:prstGeom prst="rect">
            <a:avLst/>
          </a:prstGeom>
          <a:noFill/>
          <a:ln>
            <a:noFill/>
          </a:ln>
        </p:spPr>
        <p:txBody>
          <a:bodyPr spcFirstLastPara="1" wrap="square" lIns="91425" tIns="45700" rIns="91425" bIns="45700" anchor="t" anchorCtr="0">
            <a:norm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84" name="Google Shape;84;p37"/>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7"/>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7"/>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7"/>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8"/>
        <p:cNvGrpSpPr/>
        <p:nvPr/>
      </p:nvGrpSpPr>
      <p:grpSpPr>
        <a:xfrm>
          <a:off x="0" y="0"/>
          <a:ext cx="0" cy="0"/>
          <a:chOff x="0" y="0"/>
          <a:chExt cx="0" cy="0"/>
        </a:xfrm>
      </p:grpSpPr>
      <p:sp>
        <p:nvSpPr>
          <p:cNvPr id="89" name="Google Shape;89;p38"/>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8"/>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8"/>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38"/>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8"/>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4"/>
        <p:cNvGrpSpPr/>
        <p:nvPr/>
      </p:nvGrpSpPr>
      <p:grpSpPr>
        <a:xfrm>
          <a:off x="0" y="0"/>
          <a:ext cx="0" cy="0"/>
          <a:chOff x="0" y="0"/>
          <a:chExt cx="0" cy="0"/>
        </a:xfrm>
      </p:grpSpPr>
      <p:sp>
        <p:nvSpPr>
          <p:cNvPr id="95" name="Google Shape;95;p39"/>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39"/>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39"/>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9"/>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40"/>
          <p:cNvSpPr txBox="1">
            <a:spLocks noGrp="1"/>
          </p:cNvSpPr>
          <p:nvPr>
            <p:ph type="title"/>
          </p:nvPr>
        </p:nvSpPr>
        <p:spPr>
          <a:xfrm>
            <a:off x="2589212" y="446088"/>
            <a:ext cx="3505199" cy="976312"/>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262626"/>
              </a:buClr>
              <a:buSzPts val="2000"/>
              <a:buFont typeface="Century Gothic"/>
              <a:buNone/>
              <a:defRPr sz="20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40"/>
          <p:cNvSpPr txBox="1">
            <a:spLocks noGrp="1"/>
          </p:cNvSpPr>
          <p:nvPr>
            <p:ph type="body" idx="1"/>
          </p:nvPr>
        </p:nvSpPr>
        <p:spPr>
          <a:xfrm>
            <a:off x="6323012" y="446088"/>
            <a:ext cx="5181600" cy="5414963"/>
          </a:xfrm>
          <a:prstGeom prst="rect">
            <a:avLst/>
          </a:prstGeom>
          <a:noFill/>
          <a:ln>
            <a:noFill/>
          </a:ln>
        </p:spPr>
        <p:txBody>
          <a:bodyPr spcFirstLastPara="1" wrap="square" lIns="91425" tIns="45700" rIns="91425" bIns="45700" anchor="ctr" anchorCtr="0">
            <a:norm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02" name="Google Shape;102;p40"/>
          <p:cNvSpPr txBox="1">
            <a:spLocks noGrp="1"/>
          </p:cNvSpPr>
          <p:nvPr>
            <p:ph type="body" idx="2"/>
          </p:nvPr>
        </p:nvSpPr>
        <p:spPr>
          <a:xfrm>
            <a:off x="2589212" y="1598613"/>
            <a:ext cx="3505199" cy="4262436"/>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00"/>
              <a:buNone/>
              <a:defRPr sz="1400"/>
            </a:lvl1pPr>
            <a:lvl2pPr marL="914400" lvl="1" indent="-228600" algn="l">
              <a:spcBef>
                <a:spcPts val="1000"/>
              </a:spcBef>
              <a:spcAft>
                <a:spcPts val="0"/>
              </a:spcAft>
              <a:buSzPts val="1200"/>
              <a:buNone/>
              <a:defRPr sz="1200"/>
            </a:lvl2pPr>
            <a:lvl3pPr marL="1371600" lvl="2" indent="-228600" algn="l">
              <a:spcBef>
                <a:spcPts val="1000"/>
              </a:spcBef>
              <a:spcAft>
                <a:spcPts val="0"/>
              </a:spcAft>
              <a:buSzPts val="1000"/>
              <a:buNone/>
              <a:defRPr sz="1000"/>
            </a:lvl3pPr>
            <a:lvl4pPr marL="1828800" lvl="3" indent="-228600" algn="l">
              <a:spcBef>
                <a:spcPts val="1000"/>
              </a:spcBef>
              <a:spcAft>
                <a:spcPts val="0"/>
              </a:spcAft>
              <a:buSzPts val="900"/>
              <a:buNone/>
              <a:defRPr sz="900"/>
            </a:lvl4pPr>
            <a:lvl5pPr marL="2286000" lvl="4" indent="-228600" algn="l">
              <a:spcBef>
                <a:spcPts val="1000"/>
              </a:spcBef>
              <a:spcAft>
                <a:spcPts val="0"/>
              </a:spcAft>
              <a:buSzPts val="900"/>
              <a:buNone/>
              <a:defRPr sz="900"/>
            </a:lvl5pPr>
            <a:lvl6pPr marL="2743200" lvl="5" indent="-228600" algn="l">
              <a:spcBef>
                <a:spcPts val="1000"/>
              </a:spcBef>
              <a:spcAft>
                <a:spcPts val="0"/>
              </a:spcAft>
              <a:buSzPts val="900"/>
              <a:buNone/>
              <a:defRPr sz="900"/>
            </a:lvl6pPr>
            <a:lvl7pPr marL="3200400" lvl="6" indent="-228600" algn="l">
              <a:spcBef>
                <a:spcPts val="1000"/>
              </a:spcBef>
              <a:spcAft>
                <a:spcPts val="0"/>
              </a:spcAft>
              <a:buSzPts val="900"/>
              <a:buNone/>
              <a:defRPr sz="900"/>
            </a:lvl7pPr>
            <a:lvl8pPr marL="3657600" lvl="7" indent="-228600" algn="l">
              <a:spcBef>
                <a:spcPts val="1000"/>
              </a:spcBef>
              <a:spcAft>
                <a:spcPts val="0"/>
              </a:spcAft>
              <a:buSzPts val="900"/>
              <a:buNone/>
              <a:defRPr sz="900"/>
            </a:lvl8pPr>
            <a:lvl9pPr marL="4114800" lvl="8" indent="-228600" algn="l">
              <a:spcBef>
                <a:spcPts val="1000"/>
              </a:spcBef>
              <a:spcAft>
                <a:spcPts val="0"/>
              </a:spcAft>
              <a:buSzPts val="900"/>
              <a:buNone/>
              <a:defRPr sz="900"/>
            </a:lvl9pPr>
          </a:lstStyle>
          <a:p>
            <a:endParaRPr/>
          </a:p>
        </p:txBody>
      </p:sp>
      <p:sp>
        <p:nvSpPr>
          <p:cNvPr id="103" name="Google Shape;103;p40"/>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40"/>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40"/>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0"/>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DE6C3"/>
            </a:gs>
          </a:gsLst>
          <a:path path="circle">
            <a:fillToRect r="100000" b="100000"/>
          </a:path>
          <a:tileRect l="-100000" t="-100000"/>
        </a:gradFill>
        <a:effectLst/>
      </p:bgPr>
    </p:bg>
    <p:spTree>
      <p:nvGrpSpPr>
        <p:cNvPr id="1" name="Shape 9"/>
        <p:cNvGrpSpPr/>
        <p:nvPr/>
      </p:nvGrpSpPr>
      <p:grpSpPr>
        <a:xfrm>
          <a:off x="0" y="0"/>
          <a:ext cx="0" cy="0"/>
          <a:chOff x="0" y="0"/>
          <a:chExt cx="0" cy="0"/>
        </a:xfrm>
      </p:grpSpPr>
      <p:grpSp>
        <p:nvGrpSpPr>
          <p:cNvPr id="10" name="Google Shape;10;p31"/>
          <p:cNvGrpSpPr/>
          <p:nvPr/>
        </p:nvGrpSpPr>
        <p:grpSpPr>
          <a:xfrm>
            <a:off x="1" y="228600"/>
            <a:ext cx="2851516" cy="6638628"/>
            <a:chOff x="2487613" y="285750"/>
            <a:chExt cx="2428875" cy="5654676"/>
          </a:xfrm>
        </p:grpSpPr>
        <p:sp>
          <p:nvSpPr>
            <p:cNvPr id="11" name="Google Shape;11;p31"/>
            <p:cNvSpPr/>
            <p:nvPr/>
          </p:nvSpPr>
          <p:spPr>
            <a:xfrm>
              <a:off x="2487613" y="2284413"/>
              <a:ext cx="85725" cy="533400"/>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31"/>
            <p:cNvSpPr/>
            <p:nvPr/>
          </p:nvSpPr>
          <p:spPr>
            <a:xfrm>
              <a:off x="2597151" y="2779713"/>
              <a:ext cx="550863" cy="1978025"/>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31"/>
            <p:cNvSpPr/>
            <p:nvPr/>
          </p:nvSpPr>
          <p:spPr>
            <a:xfrm>
              <a:off x="3175001" y="4730750"/>
              <a:ext cx="519113" cy="1209675"/>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1"/>
            <p:cNvSpPr/>
            <p:nvPr/>
          </p:nvSpPr>
          <p:spPr>
            <a:xfrm>
              <a:off x="3305176" y="5630863"/>
              <a:ext cx="146050" cy="309563"/>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1"/>
            <p:cNvSpPr/>
            <p:nvPr/>
          </p:nvSpPr>
          <p:spPr>
            <a:xfrm>
              <a:off x="2573338" y="2817813"/>
              <a:ext cx="700088" cy="2835275"/>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1"/>
            <p:cNvSpPr/>
            <p:nvPr/>
          </p:nvSpPr>
          <p:spPr>
            <a:xfrm>
              <a:off x="2506663" y="285750"/>
              <a:ext cx="90488" cy="2493963"/>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1"/>
            <p:cNvSpPr/>
            <p:nvPr/>
          </p:nvSpPr>
          <p:spPr>
            <a:xfrm>
              <a:off x="2554288" y="2598738"/>
              <a:ext cx="66675" cy="420688"/>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1"/>
            <p:cNvSpPr/>
            <p:nvPr/>
          </p:nvSpPr>
          <p:spPr>
            <a:xfrm>
              <a:off x="3143251" y="4757738"/>
              <a:ext cx="161925" cy="873125"/>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1"/>
            <p:cNvSpPr/>
            <p:nvPr/>
          </p:nvSpPr>
          <p:spPr>
            <a:xfrm>
              <a:off x="3148013" y="1282700"/>
              <a:ext cx="1768475" cy="3448050"/>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1"/>
            <p:cNvSpPr/>
            <p:nvPr/>
          </p:nvSpPr>
          <p:spPr>
            <a:xfrm>
              <a:off x="3273426" y="5653088"/>
              <a:ext cx="138113" cy="287338"/>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1"/>
            <p:cNvSpPr/>
            <p:nvPr/>
          </p:nvSpPr>
          <p:spPr>
            <a:xfrm>
              <a:off x="3143251" y="4656138"/>
              <a:ext cx="31750" cy="188913"/>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1"/>
            <p:cNvSpPr/>
            <p:nvPr/>
          </p:nvSpPr>
          <p:spPr>
            <a:xfrm>
              <a:off x="3211513" y="5410200"/>
              <a:ext cx="203200" cy="530225"/>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31"/>
          <p:cNvGrpSpPr/>
          <p:nvPr/>
        </p:nvGrpSpPr>
        <p:grpSpPr>
          <a:xfrm>
            <a:off x="27221" y="-786"/>
            <a:ext cx="2356674" cy="6854039"/>
            <a:chOff x="6627813" y="194833"/>
            <a:chExt cx="1952625" cy="5678918"/>
          </a:xfrm>
        </p:grpSpPr>
        <p:sp>
          <p:nvSpPr>
            <p:cNvPr id="24" name="Google Shape;24;p31"/>
            <p:cNvSpPr/>
            <p:nvPr/>
          </p:nvSpPr>
          <p:spPr>
            <a:xfrm>
              <a:off x="6627813" y="194833"/>
              <a:ext cx="409575" cy="3646488"/>
            </a:xfrm>
            <a:custGeom>
              <a:avLst/>
              <a:gdLst/>
              <a:ahLst/>
              <a:cxnLst/>
              <a:rect l="l" t="t" r="r" b="b"/>
              <a:pathLst>
                <a:path w="103" h="920" extrusionOk="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1"/>
            <p:cNvSpPr/>
            <p:nvPr/>
          </p:nvSpPr>
          <p:spPr>
            <a:xfrm>
              <a:off x="7061201" y="3771900"/>
              <a:ext cx="350838" cy="1309688"/>
            </a:xfrm>
            <a:custGeom>
              <a:avLst/>
              <a:gdLst/>
              <a:ahLst/>
              <a:cxnLst/>
              <a:rect l="l" t="t" r="r" b="b"/>
              <a:pathLst>
                <a:path w="88" h="330" extrusionOk="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1"/>
            <p:cNvSpPr/>
            <p:nvPr/>
          </p:nvSpPr>
          <p:spPr>
            <a:xfrm>
              <a:off x="7439026" y="5053013"/>
              <a:ext cx="357188" cy="820738"/>
            </a:xfrm>
            <a:custGeom>
              <a:avLst/>
              <a:gdLst/>
              <a:ahLst/>
              <a:cxnLst/>
              <a:rect l="l" t="t" r="r" b="b"/>
              <a:pathLst>
                <a:path w="90" h="207" extrusionOk="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1"/>
            <p:cNvSpPr/>
            <p:nvPr/>
          </p:nvSpPr>
          <p:spPr>
            <a:xfrm>
              <a:off x="7037388" y="3811588"/>
              <a:ext cx="457200" cy="1852613"/>
            </a:xfrm>
            <a:custGeom>
              <a:avLst/>
              <a:gdLst/>
              <a:ahLst/>
              <a:cxnLst/>
              <a:rect l="l" t="t" r="r" b="b"/>
              <a:pathLst>
                <a:path w="115" h="467" extrusionOk="0">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1"/>
            <p:cNvSpPr/>
            <p:nvPr/>
          </p:nvSpPr>
          <p:spPr>
            <a:xfrm>
              <a:off x="6992938" y="1263650"/>
              <a:ext cx="144463" cy="2508250"/>
            </a:xfrm>
            <a:custGeom>
              <a:avLst/>
              <a:gdLst/>
              <a:ahLst/>
              <a:cxnLst/>
              <a:rect l="l" t="t" r="r" b="b"/>
              <a:pathLst>
                <a:path w="36" h="633" extrusionOk="0">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1"/>
            <p:cNvSpPr/>
            <p:nvPr/>
          </p:nvSpPr>
          <p:spPr>
            <a:xfrm>
              <a:off x="7526338" y="5640388"/>
              <a:ext cx="111125" cy="233363"/>
            </a:xfrm>
            <a:custGeom>
              <a:avLst/>
              <a:gdLst/>
              <a:ahLst/>
              <a:cxnLst/>
              <a:rect l="l" t="t" r="r" b="b"/>
              <a:pathLst>
                <a:path w="28" h="59" extrusionOk="0">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1"/>
            <p:cNvSpPr/>
            <p:nvPr/>
          </p:nvSpPr>
          <p:spPr>
            <a:xfrm>
              <a:off x="7021513" y="3598863"/>
              <a:ext cx="68263" cy="423863"/>
            </a:xfrm>
            <a:custGeom>
              <a:avLst/>
              <a:gdLst/>
              <a:ahLst/>
              <a:cxnLst/>
              <a:rect l="l" t="t" r="r" b="b"/>
              <a:pathLst>
                <a:path w="17" h="107" extrusionOk="0">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1"/>
            <p:cNvSpPr/>
            <p:nvPr/>
          </p:nvSpPr>
          <p:spPr>
            <a:xfrm>
              <a:off x="7412038" y="2801938"/>
              <a:ext cx="1168400" cy="2251075"/>
            </a:xfrm>
            <a:custGeom>
              <a:avLst/>
              <a:gdLst/>
              <a:ahLst/>
              <a:cxnLst/>
              <a:rect l="l" t="t" r="r" b="b"/>
              <a:pathLst>
                <a:path w="294" h="568" extrusionOk="0">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1"/>
            <p:cNvSpPr/>
            <p:nvPr/>
          </p:nvSpPr>
          <p:spPr>
            <a:xfrm>
              <a:off x="7494588" y="5664200"/>
              <a:ext cx="100013" cy="209550"/>
            </a:xfrm>
            <a:custGeom>
              <a:avLst/>
              <a:gdLst/>
              <a:ahLst/>
              <a:cxnLst/>
              <a:rect l="l" t="t" r="r" b="b"/>
              <a:pathLst>
                <a:path w="25" h="53" extrusionOk="0">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1"/>
            <p:cNvSpPr/>
            <p:nvPr/>
          </p:nvSpPr>
          <p:spPr>
            <a:xfrm>
              <a:off x="7412038" y="5081588"/>
              <a:ext cx="114300" cy="558800"/>
            </a:xfrm>
            <a:custGeom>
              <a:avLst/>
              <a:gdLst/>
              <a:ahLst/>
              <a:cxnLst/>
              <a:rect l="l" t="t" r="r" b="b"/>
              <a:pathLst>
                <a:path w="29" h="141" extrusionOk="0">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1"/>
            <p:cNvSpPr/>
            <p:nvPr/>
          </p:nvSpPr>
          <p:spPr>
            <a:xfrm>
              <a:off x="7412038" y="4978400"/>
              <a:ext cx="31750" cy="188913"/>
            </a:xfrm>
            <a:custGeom>
              <a:avLst/>
              <a:gdLst/>
              <a:ahLst/>
              <a:cxnLst/>
              <a:rect l="l" t="t" r="r" b="b"/>
              <a:pathLst>
                <a:path w="8" h="48" extrusionOk="0">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1"/>
            <p:cNvSpPr/>
            <p:nvPr/>
          </p:nvSpPr>
          <p:spPr>
            <a:xfrm>
              <a:off x="7439026" y="5434013"/>
              <a:ext cx="174625" cy="439738"/>
            </a:xfrm>
            <a:custGeom>
              <a:avLst/>
              <a:gdLst/>
              <a:ahLst/>
              <a:cxnLst/>
              <a:rect l="l" t="t" r="r" b="b"/>
              <a:pathLst>
                <a:path w="44" h="111" extrusionOk="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31"/>
          <p:cNvSpPr/>
          <p:nvPr/>
        </p:nvSpPr>
        <p:spPr>
          <a:xfrm>
            <a:off x="0" y="0"/>
            <a:ext cx="18288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1"/>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8" name="Google Shape;38;p31"/>
          <p:cNvSpPr txBox="1">
            <a:spLocks noGrp="1"/>
          </p:cNvSpPr>
          <p:nvPr>
            <p:ph type="body" idx="1"/>
          </p:nvPr>
        </p:nvSpPr>
        <p:spPr>
          <a:xfrm>
            <a:off x="2589212" y="2133600"/>
            <a:ext cx="8915400" cy="3886200"/>
          </a:xfrm>
          <a:prstGeom prst="rect">
            <a:avLst/>
          </a:prstGeom>
          <a:noFill/>
          <a:ln>
            <a:noFill/>
          </a:ln>
        </p:spPr>
        <p:txBody>
          <a:bodyPr spcFirstLastPara="1" wrap="square" lIns="91425" tIns="45700" rIns="91425" bIns="45700" anchor="t" anchorCtr="0">
            <a:normAutofit/>
          </a:bodyPr>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39" name="Google Shape;39;p31"/>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0" name="Google Shape;40;p31"/>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1" name="Google Shape;41;p31"/>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b="0" i="0" u="none" strike="noStrike" cap="none">
                <a:solidFill>
                  <a:srgbClr val="FEFFFF"/>
                </a:solidFill>
                <a:latin typeface="Century Gothic"/>
                <a:ea typeface="Century Gothic"/>
                <a:cs typeface="Century Gothic"/>
                <a:sym typeface="Century Gothic"/>
              </a:defRPr>
            </a:lvl1pPr>
            <a:lvl2pPr marL="0" marR="0" lvl="1" indent="0" algn="r" rtl="0">
              <a:spcBef>
                <a:spcPts val="0"/>
              </a:spcBef>
              <a:buNone/>
              <a:defRPr sz="2000" b="0" i="0" u="none" strike="noStrike" cap="none">
                <a:solidFill>
                  <a:srgbClr val="FEFFFF"/>
                </a:solidFill>
                <a:latin typeface="Century Gothic"/>
                <a:ea typeface="Century Gothic"/>
                <a:cs typeface="Century Gothic"/>
                <a:sym typeface="Century Gothic"/>
              </a:defRPr>
            </a:lvl2pPr>
            <a:lvl3pPr marL="0" marR="0" lvl="2" indent="0" algn="r" rtl="0">
              <a:spcBef>
                <a:spcPts val="0"/>
              </a:spcBef>
              <a:buNone/>
              <a:defRPr sz="2000" b="0" i="0" u="none" strike="noStrike" cap="none">
                <a:solidFill>
                  <a:srgbClr val="FEFFFF"/>
                </a:solidFill>
                <a:latin typeface="Century Gothic"/>
                <a:ea typeface="Century Gothic"/>
                <a:cs typeface="Century Gothic"/>
                <a:sym typeface="Century Gothic"/>
              </a:defRPr>
            </a:lvl3pPr>
            <a:lvl4pPr marL="0" marR="0" lvl="3" indent="0" algn="r" rtl="0">
              <a:spcBef>
                <a:spcPts val="0"/>
              </a:spcBef>
              <a:buNone/>
              <a:defRPr sz="2000" b="0" i="0" u="none" strike="noStrike" cap="none">
                <a:solidFill>
                  <a:srgbClr val="FEFFFF"/>
                </a:solidFill>
                <a:latin typeface="Century Gothic"/>
                <a:ea typeface="Century Gothic"/>
                <a:cs typeface="Century Gothic"/>
                <a:sym typeface="Century Gothic"/>
              </a:defRPr>
            </a:lvl4pPr>
            <a:lvl5pPr marL="0" marR="0" lvl="4" indent="0" algn="r" rtl="0">
              <a:spcBef>
                <a:spcPts val="0"/>
              </a:spcBef>
              <a:buNone/>
              <a:defRPr sz="2000" b="0" i="0" u="none" strike="noStrike" cap="none">
                <a:solidFill>
                  <a:srgbClr val="FEFFFF"/>
                </a:solidFill>
                <a:latin typeface="Century Gothic"/>
                <a:ea typeface="Century Gothic"/>
                <a:cs typeface="Century Gothic"/>
                <a:sym typeface="Century Gothic"/>
              </a:defRPr>
            </a:lvl5pPr>
            <a:lvl6pPr marL="0" marR="0" lvl="5" indent="0" algn="r" rtl="0">
              <a:spcBef>
                <a:spcPts val="0"/>
              </a:spcBef>
              <a:buNone/>
              <a:defRPr sz="2000" b="0" i="0" u="none" strike="noStrike" cap="none">
                <a:solidFill>
                  <a:srgbClr val="FEFFFF"/>
                </a:solidFill>
                <a:latin typeface="Century Gothic"/>
                <a:ea typeface="Century Gothic"/>
                <a:cs typeface="Century Gothic"/>
                <a:sym typeface="Century Gothic"/>
              </a:defRPr>
            </a:lvl6pPr>
            <a:lvl7pPr marL="0" marR="0" lvl="6" indent="0" algn="r" rtl="0">
              <a:spcBef>
                <a:spcPts val="0"/>
              </a:spcBef>
              <a:buNone/>
              <a:defRPr sz="2000" b="0" i="0" u="none" strike="noStrike" cap="none">
                <a:solidFill>
                  <a:srgbClr val="FEFFFF"/>
                </a:solidFill>
                <a:latin typeface="Century Gothic"/>
                <a:ea typeface="Century Gothic"/>
                <a:cs typeface="Century Gothic"/>
                <a:sym typeface="Century Gothic"/>
              </a:defRPr>
            </a:lvl7pPr>
            <a:lvl8pPr marL="0" marR="0" lvl="7" indent="0" algn="r" rtl="0">
              <a:spcBef>
                <a:spcPts val="0"/>
              </a:spcBef>
              <a:buNone/>
              <a:defRPr sz="2000" b="0" i="0" u="none" strike="noStrike" cap="none">
                <a:solidFill>
                  <a:srgbClr val="FEFFFF"/>
                </a:solidFill>
                <a:latin typeface="Century Gothic"/>
                <a:ea typeface="Century Gothic"/>
                <a:cs typeface="Century Gothic"/>
                <a:sym typeface="Century Gothic"/>
              </a:defRPr>
            </a:lvl8pPr>
            <a:lvl9pPr marL="0" marR="0" lvl="8" indent="0" algn="r" rtl="0">
              <a:spcBef>
                <a:spcPts val="0"/>
              </a:spcBef>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4.png"/><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phonicsplay.co.u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teachyourmonster.org/" TargetMode="External"/><Relationship Id="rId5" Type="http://schemas.openxmlformats.org/officeDocument/2006/relationships/hyperlink" Target="http://www.ictgames.com/" TargetMode="External"/><Relationship Id="rId4" Type="http://schemas.openxmlformats.org/officeDocument/2006/relationships/hyperlink" Target="http://www.phonicsbloom.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1" descr="http://somdparents.com/wp-content/uploads/2016/07/kids-books2-1024x640.jpg"/>
          <p:cNvPicPr preferRelativeResize="0"/>
          <p:nvPr/>
        </p:nvPicPr>
        <p:blipFill rotWithShape="1">
          <a:blip r:embed="rId3">
            <a:alphaModFix/>
          </a:blip>
          <a:srcRect/>
          <a:stretch/>
        </p:blipFill>
        <p:spPr>
          <a:xfrm>
            <a:off x="-513350" y="-449175"/>
            <a:ext cx="7169825" cy="4992125"/>
          </a:xfrm>
          <a:prstGeom prst="rect">
            <a:avLst/>
          </a:prstGeom>
          <a:noFill/>
          <a:ln>
            <a:noFill/>
          </a:ln>
        </p:spPr>
      </p:pic>
      <p:sp>
        <p:nvSpPr>
          <p:cNvPr id="176" name="Google Shape;176;p1"/>
          <p:cNvSpPr txBox="1">
            <a:spLocks noGrp="1"/>
          </p:cNvSpPr>
          <p:nvPr>
            <p:ph type="ctrTitle"/>
          </p:nvPr>
        </p:nvSpPr>
        <p:spPr>
          <a:xfrm>
            <a:off x="-513360" y="1289221"/>
            <a:ext cx="9144000" cy="3641700"/>
          </a:xfrm>
          <a:prstGeom prst="rect">
            <a:avLst/>
          </a:prstGeom>
          <a:solidFill>
            <a:srgbClr val="FFFF00"/>
          </a:solid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rgbClr val="262626"/>
              </a:buClr>
              <a:buSzPct val="100000"/>
              <a:buFont typeface="Corben"/>
              <a:buNone/>
            </a:pPr>
            <a:r>
              <a:rPr lang="en-GB" sz="9600">
                <a:latin typeface="Corben"/>
                <a:ea typeface="Corben"/>
                <a:cs typeface="Corben"/>
                <a:sym typeface="Corben"/>
              </a:rPr>
              <a:t>Reading</a:t>
            </a:r>
            <a:br>
              <a:rPr lang="en-GB" sz="9600">
                <a:latin typeface="Corben"/>
                <a:ea typeface="Corben"/>
                <a:cs typeface="Corben"/>
                <a:sym typeface="Corben"/>
              </a:rPr>
            </a:br>
            <a:r>
              <a:rPr lang="en-GB">
                <a:latin typeface="Corben"/>
                <a:ea typeface="Corben"/>
                <a:cs typeface="Corben"/>
                <a:sym typeface="Corben"/>
              </a:rPr>
              <a:t>Workshop</a:t>
            </a:r>
            <a:br>
              <a:rPr lang="en-GB">
                <a:latin typeface="Corben"/>
                <a:ea typeface="Corben"/>
                <a:cs typeface="Corben"/>
                <a:sym typeface="Corben"/>
              </a:rPr>
            </a:br>
            <a:r>
              <a:rPr lang="en-GB">
                <a:latin typeface="Corben"/>
                <a:ea typeface="Corben"/>
                <a:cs typeface="Corben"/>
                <a:sym typeface="Corben"/>
              </a:rPr>
              <a:t/>
            </a:r>
            <a:br>
              <a:rPr lang="en-GB">
                <a:latin typeface="Corben"/>
                <a:ea typeface="Corben"/>
                <a:cs typeface="Corben"/>
                <a:sym typeface="Corben"/>
              </a:rPr>
            </a:br>
            <a:r>
              <a:rPr lang="en-GB" sz="2700">
                <a:latin typeface="Corben"/>
                <a:ea typeface="Corben"/>
                <a:cs typeface="Corben"/>
                <a:sym typeface="Corben"/>
              </a:rPr>
              <a:t/>
            </a:r>
            <a:br>
              <a:rPr lang="en-GB" sz="2700">
                <a:latin typeface="Corben"/>
                <a:ea typeface="Corben"/>
                <a:cs typeface="Corben"/>
                <a:sym typeface="Corben"/>
              </a:rPr>
            </a:br>
            <a:endParaRPr sz="2700">
              <a:latin typeface="Corben"/>
              <a:ea typeface="Corben"/>
              <a:cs typeface="Corben"/>
              <a:sym typeface="Corben"/>
            </a:endParaRPr>
          </a:p>
        </p:txBody>
      </p:sp>
      <p:pic>
        <p:nvPicPr>
          <p:cNvPr id="177" name="Google Shape;177;p1" descr="http://somdparents.com/wp-content/uploads/2016/07/kids-books2-1024x640.jpg"/>
          <p:cNvPicPr preferRelativeResize="0"/>
          <p:nvPr/>
        </p:nvPicPr>
        <p:blipFill rotWithShape="1">
          <a:blip r:embed="rId3">
            <a:alphaModFix/>
          </a:blip>
          <a:srcRect/>
          <a:stretch/>
        </p:blipFill>
        <p:spPr>
          <a:xfrm>
            <a:off x="5009575" y="2775613"/>
            <a:ext cx="7050176" cy="4908826"/>
          </a:xfrm>
          <a:prstGeom prst="rect">
            <a:avLst/>
          </a:prstGeom>
          <a:noFill/>
          <a:ln>
            <a:noFill/>
          </a:ln>
        </p:spPr>
      </p:pic>
      <p:pic>
        <p:nvPicPr>
          <p:cNvPr id="178" name="Google Shape;178;p1" descr="http://static4.businessinsider.com/image/58f8fc770ba0b81c008b4e03-2000"/>
          <p:cNvPicPr preferRelativeResize="0"/>
          <p:nvPr/>
        </p:nvPicPr>
        <p:blipFill rotWithShape="1">
          <a:blip r:embed="rId4">
            <a:alphaModFix/>
          </a:blip>
          <a:srcRect/>
          <a:stretch/>
        </p:blipFill>
        <p:spPr>
          <a:xfrm>
            <a:off x="-523212" y="3602038"/>
            <a:ext cx="6793495" cy="3255962"/>
          </a:xfrm>
          <a:prstGeom prst="rect">
            <a:avLst/>
          </a:prstGeom>
          <a:noFill/>
          <a:ln>
            <a:noFill/>
          </a:ln>
        </p:spPr>
      </p:pic>
      <p:pic>
        <p:nvPicPr>
          <p:cNvPr id="179" name="Google Shape;179;p1" descr="http://static4.businessinsider.com/image/58f8fc770ba0b81c008b4e03-2000"/>
          <p:cNvPicPr preferRelativeResize="0"/>
          <p:nvPr/>
        </p:nvPicPr>
        <p:blipFill rotWithShape="1">
          <a:blip r:embed="rId4">
            <a:alphaModFix/>
          </a:blip>
          <a:srcRect/>
          <a:stretch/>
        </p:blipFill>
        <p:spPr>
          <a:xfrm>
            <a:off x="5838000" y="-221725"/>
            <a:ext cx="6354000" cy="30453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1"/>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262626"/>
              </a:buClr>
              <a:buSzPts val="3600"/>
              <a:buFont typeface="Century Gothic"/>
              <a:buNone/>
            </a:pPr>
            <a:r>
              <a:rPr lang="en-GB"/>
              <a:t>Phonics screening check – Year 1 children</a:t>
            </a:r>
            <a:endParaRPr/>
          </a:p>
        </p:txBody>
      </p:sp>
      <p:sp>
        <p:nvSpPr>
          <p:cNvPr id="262" name="Google Shape;262;p11"/>
          <p:cNvSpPr txBox="1">
            <a:spLocks noGrp="1"/>
          </p:cNvSpPr>
          <p:nvPr>
            <p:ph type="body" idx="1"/>
          </p:nvPr>
        </p:nvSpPr>
        <p:spPr>
          <a:xfrm>
            <a:off x="2381412" y="1904999"/>
            <a:ext cx="8915400" cy="4441500"/>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SzPts val="2800"/>
              <a:buChar char="🠶"/>
            </a:pPr>
            <a:r>
              <a:rPr lang="en-GB" sz="2800">
                <a:solidFill>
                  <a:srgbClr val="1C1C1C"/>
                </a:solidFill>
                <a:latin typeface="Arial"/>
                <a:ea typeface="Arial"/>
                <a:cs typeface="Arial"/>
                <a:sym typeface="Arial"/>
              </a:rPr>
              <a:t>The phonics screening check is designed to confirm whether individual children have learnt phonic decoding and blending skills to an appropriate standard. </a:t>
            </a:r>
            <a:endParaRPr/>
          </a:p>
          <a:p>
            <a:pPr marL="0" lvl="0" indent="0" algn="l" rtl="0">
              <a:spcBef>
                <a:spcPts val="1000"/>
              </a:spcBef>
              <a:spcAft>
                <a:spcPts val="0"/>
              </a:spcAft>
              <a:buSzPts val="2800"/>
              <a:buFont typeface="Century Gothic"/>
              <a:buNone/>
            </a:pPr>
            <a:endParaRPr sz="2800">
              <a:solidFill>
                <a:srgbClr val="1C1C1C"/>
              </a:solidFill>
              <a:latin typeface="Arial"/>
              <a:ea typeface="Arial"/>
              <a:cs typeface="Arial"/>
              <a:sym typeface="Arial"/>
            </a:endParaRPr>
          </a:p>
          <a:p>
            <a:pPr marL="342900" lvl="0" indent="-342900" algn="l" rtl="0">
              <a:spcBef>
                <a:spcPts val="1000"/>
              </a:spcBef>
              <a:spcAft>
                <a:spcPts val="0"/>
              </a:spcAft>
              <a:buSzPts val="2800"/>
              <a:buChar char="🠶"/>
            </a:pPr>
            <a:r>
              <a:rPr lang="en-GB" sz="2800">
                <a:latin typeface="Arial"/>
                <a:ea typeface="Arial"/>
                <a:cs typeface="Arial"/>
                <a:sym typeface="Arial"/>
              </a:rPr>
              <a:t>The test contains 40 words. Each child will sit one-to- one and read each word aloud to a teacher. The test will take approximately 10 minutes per child. The list of words the children read is a combination of 20 real words and 20 pseudo words (nonsense/alien words).</a:t>
            </a:r>
            <a:endParaRPr/>
          </a:p>
          <a:p>
            <a:pPr marL="342900" lvl="0" indent="-228600" algn="l" rtl="0">
              <a:spcBef>
                <a:spcPts val="1000"/>
              </a:spcBef>
              <a:spcAft>
                <a:spcPts val="0"/>
              </a:spcAft>
              <a:buSzPts val="18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2"/>
          <p:cNvSpPr txBox="1">
            <a:spLocks noGrp="1"/>
          </p:cNvSpPr>
          <p:nvPr>
            <p:ph type="title"/>
          </p:nvPr>
        </p:nvSpPr>
        <p:spPr>
          <a:xfrm>
            <a:off x="1765611" y="101596"/>
            <a:ext cx="10295760" cy="128089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262626"/>
              </a:buClr>
              <a:buSzPts val="3600"/>
              <a:buFont typeface="Century Gothic"/>
              <a:buNone/>
            </a:pPr>
            <a:r>
              <a:rPr lang="en-GB" b="1"/>
              <a:t>Examples of words on the Phonics Screening</a:t>
            </a:r>
            <a:endParaRPr/>
          </a:p>
        </p:txBody>
      </p:sp>
      <p:pic>
        <p:nvPicPr>
          <p:cNvPr id="268" name="Google Shape;268;p12"/>
          <p:cNvPicPr preferRelativeResize="0">
            <a:picLocks noGrp="1"/>
          </p:cNvPicPr>
          <p:nvPr>
            <p:ph type="body" idx="1"/>
          </p:nvPr>
        </p:nvPicPr>
        <p:blipFill rotWithShape="1">
          <a:blip r:embed="rId3">
            <a:alphaModFix/>
          </a:blip>
          <a:srcRect l="25498" t="18073" r="30708" b="6833"/>
          <a:stretch/>
        </p:blipFill>
        <p:spPr>
          <a:xfrm>
            <a:off x="483667" y="1264555"/>
            <a:ext cx="3917178" cy="3778250"/>
          </a:xfrm>
          <a:prstGeom prst="rect">
            <a:avLst/>
          </a:prstGeom>
          <a:noFill/>
          <a:ln>
            <a:noFill/>
          </a:ln>
        </p:spPr>
      </p:pic>
      <p:pic>
        <p:nvPicPr>
          <p:cNvPr id="269" name="Google Shape;269;p12"/>
          <p:cNvPicPr preferRelativeResize="0"/>
          <p:nvPr/>
        </p:nvPicPr>
        <p:blipFill rotWithShape="1">
          <a:blip r:embed="rId4">
            <a:alphaModFix/>
          </a:blip>
          <a:srcRect l="27060" t="18910" r="30396" b="5715"/>
          <a:stretch/>
        </p:blipFill>
        <p:spPr>
          <a:xfrm>
            <a:off x="4184044" y="1264555"/>
            <a:ext cx="3791091" cy="3778250"/>
          </a:xfrm>
          <a:prstGeom prst="rect">
            <a:avLst/>
          </a:prstGeom>
          <a:noFill/>
          <a:ln>
            <a:noFill/>
          </a:ln>
        </p:spPr>
      </p:pic>
      <p:pic>
        <p:nvPicPr>
          <p:cNvPr id="270" name="Google Shape;270;p12"/>
          <p:cNvPicPr preferRelativeResize="0"/>
          <p:nvPr/>
        </p:nvPicPr>
        <p:blipFill rotWithShape="1">
          <a:blip r:embed="rId5">
            <a:alphaModFix/>
          </a:blip>
          <a:srcRect l="25500" t="17518" r="29291" b="6243"/>
          <a:stretch/>
        </p:blipFill>
        <p:spPr>
          <a:xfrm>
            <a:off x="7975134" y="1264555"/>
            <a:ext cx="3983377" cy="37782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3"/>
          <p:cNvSpPr txBox="1">
            <a:spLocks noGrp="1"/>
          </p:cNvSpPr>
          <p:nvPr>
            <p:ph type="title"/>
          </p:nvPr>
        </p:nvSpPr>
        <p:spPr>
          <a:xfrm>
            <a:off x="2485963" y="0"/>
            <a:ext cx="6265985" cy="132556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262626"/>
              </a:buClr>
              <a:buSzPts val="6600"/>
              <a:buFont typeface="Arial"/>
              <a:buNone/>
            </a:pPr>
            <a:r>
              <a:rPr lang="en-GB" sz="5400" b="1">
                <a:latin typeface="Arial"/>
                <a:ea typeface="Arial"/>
                <a:cs typeface="Arial"/>
                <a:sym typeface="Arial"/>
              </a:rPr>
              <a:t>Understanding</a:t>
            </a:r>
            <a:br>
              <a:rPr lang="en-GB" sz="5400" b="1">
                <a:latin typeface="Arial"/>
                <a:ea typeface="Arial"/>
                <a:cs typeface="Arial"/>
                <a:sym typeface="Arial"/>
              </a:rPr>
            </a:br>
            <a:r>
              <a:rPr lang="en-GB" sz="5400" b="1">
                <a:latin typeface="Arial"/>
                <a:ea typeface="Arial"/>
                <a:cs typeface="Arial"/>
                <a:sym typeface="Arial"/>
              </a:rPr>
              <a:t>(Comprehension)</a:t>
            </a:r>
            <a:endParaRPr sz="2400"/>
          </a:p>
        </p:txBody>
      </p:sp>
      <p:sp>
        <p:nvSpPr>
          <p:cNvPr id="276" name="Google Shape;276;p13"/>
          <p:cNvSpPr txBox="1">
            <a:spLocks noGrp="1"/>
          </p:cNvSpPr>
          <p:nvPr>
            <p:ph type="body" idx="1"/>
          </p:nvPr>
        </p:nvSpPr>
        <p:spPr>
          <a:xfrm>
            <a:off x="692253" y="2190224"/>
            <a:ext cx="11714400" cy="4526100"/>
          </a:xfrm>
          <a:prstGeom prst="rect">
            <a:avLst/>
          </a:prstGeom>
          <a:noFill/>
          <a:ln>
            <a:noFill/>
          </a:ln>
        </p:spPr>
        <p:txBody>
          <a:bodyPr spcFirstLastPara="1" wrap="square" lIns="91425" tIns="45700" rIns="91425" bIns="45700" anchor="t" anchorCtr="0">
            <a:normAutofit/>
          </a:bodyPr>
          <a:lstStyle/>
          <a:p>
            <a:pPr marL="342900" lvl="0" indent="-342900" algn="l" rtl="0">
              <a:lnSpc>
                <a:spcPct val="120000"/>
              </a:lnSpc>
              <a:spcBef>
                <a:spcPts val="0"/>
              </a:spcBef>
              <a:spcAft>
                <a:spcPts val="0"/>
              </a:spcAft>
              <a:buSzPts val="3600"/>
              <a:buChar char="🠶"/>
            </a:pPr>
            <a:r>
              <a:rPr lang="en-GB" sz="3600" b="1">
                <a:latin typeface="Arial"/>
                <a:ea typeface="Arial"/>
                <a:cs typeface="Arial"/>
                <a:sym typeface="Arial"/>
              </a:rPr>
              <a:t>Being able to read does not mean you </a:t>
            </a:r>
            <a:r>
              <a:rPr lang="en-GB" sz="3600" b="1" u="sng">
                <a:latin typeface="Arial"/>
                <a:ea typeface="Arial"/>
                <a:cs typeface="Arial"/>
                <a:sym typeface="Arial"/>
              </a:rPr>
              <a:t>understand</a:t>
            </a:r>
            <a:r>
              <a:rPr lang="en-GB" sz="3600" b="1">
                <a:latin typeface="Arial"/>
                <a:ea typeface="Arial"/>
                <a:cs typeface="Arial"/>
                <a:sym typeface="Arial"/>
              </a:rPr>
              <a:t> what you read.</a:t>
            </a:r>
            <a:endParaRPr/>
          </a:p>
          <a:p>
            <a:pPr marL="342900" lvl="0" indent="-342900" algn="l" rtl="0">
              <a:lnSpc>
                <a:spcPct val="120000"/>
              </a:lnSpc>
              <a:spcBef>
                <a:spcPts val="0"/>
              </a:spcBef>
              <a:spcAft>
                <a:spcPts val="0"/>
              </a:spcAft>
              <a:buSzPts val="3600"/>
              <a:buChar char="🠶"/>
            </a:pPr>
            <a:r>
              <a:rPr lang="en-GB" sz="3600" b="1">
                <a:latin typeface="Arial"/>
                <a:ea typeface="Arial"/>
                <a:cs typeface="Arial"/>
                <a:sym typeface="Arial"/>
              </a:rPr>
              <a:t>Your child might sound like a good reader but may not necessarily </a:t>
            </a:r>
            <a:r>
              <a:rPr lang="en-GB" sz="3600" b="1" u="sng">
                <a:latin typeface="Arial"/>
                <a:ea typeface="Arial"/>
                <a:cs typeface="Arial"/>
                <a:sym typeface="Arial"/>
              </a:rPr>
              <a:t>understand </a:t>
            </a:r>
            <a:r>
              <a:rPr lang="en-GB" sz="3600" b="1">
                <a:latin typeface="Arial"/>
                <a:ea typeface="Arial"/>
                <a:cs typeface="Arial"/>
                <a:sym typeface="Arial"/>
              </a:rPr>
              <a:t>what the text means.</a:t>
            </a:r>
            <a:endParaRPr/>
          </a:p>
          <a:p>
            <a:pPr marL="342900" lvl="0" indent="-342900" algn="l" rtl="0">
              <a:lnSpc>
                <a:spcPct val="120000"/>
              </a:lnSpc>
              <a:spcBef>
                <a:spcPts val="0"/>
              </a:spcBef>
              <a:spcAft>
                <a:spcPts val="0"/>
              </a:spcAft>
              <a:buSzPts val="3600"/>
              <a:buChar char="🠶"/>
            </a:pPr>
            <a:r>
              <a:rPr lang="en-GB" sz="3600" b="1">
                <a:latin typeface="Arial"/>
                <a:ea typeface="Arial"/>
                <a:cs typeface="Arial"/>
                <a:sym typeface="Arial"/>
              </a:rPr>
              <a:t>The best way </a:t>
            </a:r>
            <a:r>
              <a:rPr lang="en-GB" sz="3600" b="1" u="sng">
                <a:latin typeface="Arial"/>
                <a:ea typeface="Arial"/>
                <a:cs typeface="Arial"/>
                <a:sym typeface="Arial"/>
              </a:rPr>
              <a:t>to develop understanding is to talk </a:t>
            </a:r>
            <a:r>
              <a:rPr lang="en-GB" sz="3600" b="1">
                <a:latin typeface="Arial"/>
                <a:ea typeface="Arial"/>
                <a:cs typeface="Arial"/>
                <a:sym typeface="Arial"/>
              </a:rPr>
              <a:t>about texts.</a:t>
            </a:r>
            <a:endParaRPr/>
          </a:p>
          <a:p>
            <a:pPr marL="342900" lvl="0" indent="-114300" algn="l" rtl="0">
              <a:lnSpc>
                <a:spcPct val="120000"/>
              </a:lnSpc>
              <a:spcBef>
                <a:spcPts val="0"/>
              </a:spcBef>
              <a:spcAft>
                <a:spcPts val="0"/>
              </a:spcAft>
              <a:buSzPts val="3600"/>
              <a:buNone/>
            </a:pPr>
            <a:endParaRPr sz="3600" b="1"/>
          </a:p>
          <a:p>
            <a:pPr marL="342900" lvl="0" indent="-228600" algn="l" rtl="0">
              <a:spcBef>
                <a:spcPts val="1000"/>
              </a:spcBef>
              <a:spcAft>
                <a:spcPts val="0"/>
              </a:spcAft>
              <a:buSzPts val="1800"/>
              <a:buNone/>
            </a:pPr>
            <a:endParaRPr/>
          </a:p>
        </p:txBody>
      </p:sp>
      <p:pic>
        <p:nvPicPr>
          <p:cNvPr id="277" name="Google Shape;277;p13" descr="http://static4.businessinsider.com/image/58f8fc770ba0b81c008b4e03-2000"/>
          <p:cNvPicPr preferRelativeResize="0"/>
          <p:nvPr/>
        </p:nvPicPr>
        <p:blipFill rotWithShape="1">
          <a:blip r:embed="rId3">
            <a:alphaModFix/>
          </a:blip>
          <a:srcRect/>
          <a:stretch/>
        </p:blipFill>
        <p:spPr>
          <a:xfrm>
            <a:off x="9194403" y="409606"/>
            <a:ext cx="2765762" cy="132556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4"/>
          <p:cNvSpPr txBox="1">
            <a:spLocks noGrp="1"/>
          </p:cNvSpPr>
          <p:nvPr>
            <p:ph type="title"/>
          </p:nvPr>
        </p:nvSpPr>
        <p:spPr>
          <a:xfrm>
            <a:off x="1938111" y="-25409"/>
            <a:ext cx="8588375" cy="719138"/>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262626"/>
              </a:buClr>
              <a:buSzPts val="5400"/>
              <a:buFont typeface="Arial"/>
              <a:buNone/>
            </a:pPr>
            <a:r>
              <a:rPr lang="en-GB" sz="4900" b="1">
                <a:latin typeface="Arial"/>
                <a:ea typeface="Arial"/>
                <a:cs typeface="Arial"/>
                <a:sym typeface="Arial"/>
              </a:rPr>
              <a:t>Reading requires two skills</a:t>
            </a:r>
            <a:r>
              <a:rPr lang="en-GB" sz="6000" b="1">
                <a:latin typeface="Arial"/>
                <a:ea typeface="Arial"/>
                <a:cs typeface="Arial"/>
                <a:sym typeface="Arial"/>
              </a:rPr>
              <a:t/>
            </a:r>
            <a:br>
              <a:rPr lang="en-GB" sz="6000" b="1">
                <a:latin typeface="Arial"/>
                <a:ea typeface="Arial"/>
                <a:cs typeface="Arial"/>
                <a:sym typeface="Arial"/>
              </a:rPr>
            </a:br>
            <a:endParaRPr sz="6000">
              <a:latin typeface="Arial"/>
              <a:ea typeface="Arial"/>
              <a:cs typeface="Arial"/>
              <a:sym typeface="Arial"/>
            </a:endParaRPr>
          </a:p>
        </p:txBody>
      </p:sp>
      <p:graphicFrame>
        <p:nvGraphicFramePr>
          <p:cNvPr id="283" name="Google Shape;283;p14"/>
          <p:cNvGraphicFramePr/>
          <p:nvPr/>
        </p:nvGraphicFramePr>
        <p:xfrm>
          <a:off x="4635273" y="1473428"/>
          <a:ext cx="3194050" cy="3449637"/>
        </p:xfrm>
        <a:graphic>
          <a:graphicData uri="http://schemas.openxmlformats.org/presentationml/2006/ole">
            <mc:AlternateContent xmlns:mc="http://schemas.openxmlformats.org/markup-compatibility/2006">
              <mc:Choice xmlns:v="urn:schemas-microsoft-com:vml" Requires="v">
                <p:oleObj spid="_x0000_s1028" r:id="rId4" imgW="3194050" imgH="3449637" progId="Word.Picture.8">
                  <p:embed/>
                </p:oleObj>
              </mc:Choice>
              <mc:Fallback>
                <p:oleObj r:id="rId4" imgW="3194050" imgH="3449637" progId="Word.Picture.8">
                  <p:embed/>
                  <p:pic>
                    <p:nvPicPr>
                      <p:cNvPr id="283" name="Google Shape;283;p14"/>
                      <p:cNvPicPr preferRelativeResize="0"/>
                      <p:nvPr/>
                    </p:nvPicPr>
                    <p:blipFill rotWithShape="1">
                      <a:blip r:embed="rId5">
                        <a:alphaModFix/>
                      </a:blip>
                      <a:srcRect/>
                      <a:stretch/>
                    </p:blipFill>
                    <p:spPr>
                      <a:xfrm>
                        <a:off x="4635273" y="1473428"/>
                        <a:ext cx="3194050" cy="3449637"/>
                      </a:xfrm>
                      <a:prstGeom prst="rect">
                        <a:avLst/>
                      </a:prstGeom>
                      <a:noFill/>
                      <a:ln>
                        <a:noFill/>
                      </a:ln>
                    </p:spPr>
                  </p:pic>
                </p:oleObj>
              </mc:Fallback>
            </mc:AlternateContent>
          </a:graphicData>
        </a:graphic>
      </p:graphicFrame>
      <p:sp>
        <p:nvSpPr>
          <p:cNvPr id="284" name="Google Shape;284;p14"/>
          <p:cNvSpPr/>
          <p:nvPr/>
        </p:nvSpPr>
        <p:spPr>
          <a:xfrm>
            <a:off x="1035821" y="1054215"/>
            <a:ext cx="3915485" cy="5509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b="1">
                <a:solidFill>
                  <a:srgbClr val="FF0000"/>
                </a:solidFill>
                <a:latin typeface="Arial"/>
                <a:ea typeface="Arial"/>
                <a:cs typeface="Arial"/>
                <a:sym typeface="Arial"/>
              </a:rPr>
              <a:t>Phonics and Word Recognition</a:t>
            </a:r>
            <a:endParaRPr/>
          </a:p>
          <a:p>
            <a:pPr marL="0" marR="0" lvl="0" indent="0" algn="ctr" rtl="0">
              <a:spcBef>
                <a:spcPts val="1600"/>
              </a:spcBef>
              <a:spcAft>
                <a:spcPts val="0"/>
              </a:spcAft>
              <a:buNone/>
            </a:pPr>
            <a:r>
              <a:rPr lang="en-GB" sz="3200">
                <a:solidFill>
                  <a:schemeClr val="dk1"/>
                </a:solidFill>
                <a:latin typeface="Arial"/>
                <a:ea typeface="Arial"/>
                <a:cs typeface="Arial"/>
                <a:sym typeface="Arial"/>
              </a:rPr>
              <a:t>The ability to recognise words presented in and out of context.</a:t>
            </a:r>
            <a:endParaRPr/>
          </a:p>
          <a:p>
            <a:pPr marL="0" marR="0" lvl="0" indent="0" algn="ctr" rtl="0">
              <a:spcBef>
                <a:spcPts val="1600"/>
              </a:spcBef>
              <a:spcAft>
                <a:spcPts val="0"/>
              </a:spcAft>
              <a:buNone/>
            </a:pPr>
            <a:r>
              <a:rPr lang="en-GB" sz="3200">
                <a:solidFill>
                  <a:schemeClr val="dk1"/>
                </a:solidFill>
                <a:latin typeface="Arial"/>
                <a:ea typeface="Arial"/>
                <a:cs typeface="Arial"/>
                <a:sym typeface="Arial"/>
              </a:rPr>
              <a:t>The ability to blend letter sounds (phonemes) together to read words.</a:t>
            </a:r>
            <a:endParaRPr/>
          </a:p>
        </p:txBody>
      </p:sp>
      <p:sp>
        <p:nvSpPr>
          <p:cNvPr id="285" name="Google Shape;285;p14"/>
          <p:cNvSpPr txBox="1"/>
          <p:nvPr/>
        </p:nvSpPr>
        <p:spPr>
          <a:xfrm>
            <a:off x="7240696" y="852073"/>
            <a:ext cx="4567699" cy="547842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1">
                <a:solidFill>
                  <a:srgbClr val="FF0000"/>
                </a:solidFill>
                <a:latin typeface="Arial"/>
                <a:ea typeface="Arial"/>
                <a:cs typeface="Arial"/>
                <a:sym typeface="Arial"/>
              </a:rPr>
              <a:t>Understanding</a:t>
            </a:r>
            <a:endParaRPr/>
          </a:p>
          <a:p>
            <a:pPr marL="0" marR="0" lvl="0" indent="0" algn="ctr" rtl="0">
              <a:spcBef>
                <a:spcPts val="1400"/>
              </a:spcBef>
              <a:spcAft>
                <a:spcPts val="0"/>
              </a:spcAft>
              <a:buNone/>
            </a:pPr>
            <a:r>
              <a:rPr lang="en-GB" sz="2800">
                <a:solidFill>
                  <a:schemeClr val="dk1"/>
                </a:solidFill>
                <a:latin typeface="Arial"/>
                <a:ea typeface="Arial"/>
                <a:cs typeface="Arial"/>
                <a:sym typeface="Arial"/>
              </a:rPr>
              <a:t>The ability to understand the meaning of the words and sentences in a text.</a:t>
            </a:r>
            <a:endParaRPr/>
          </a:p>
          <a:p>
            <a:pPr marL="0" marR="0" lvl="0" indent="0" algn="ctr" rtl="0">
              <a:spcBef>
                <a:spcPts val="1400"/>
              </a:spcBef>
              <a:spcAft>
                <a:spcPts val="0"/>
              </a:spcAft>
              <a:buNone/>
            </a:pPr>
            <a:r>
              <a:rPr lang="en-GB" sz="2800">
                <a:solidFill>
                  <a:schemeClr val="dk1"/>
                </a:solidFill>
                <a:latin typeface="Arial"/>
                <a:ea typeface="Arial"/>
                <a:cs typeface="Arial"/>
                <a:sym typeface="Arial"/>
              </a:rPr>
              <a:t>The ability to understand the ideas, information and themes in a text.</a:t>
            </a:r>
            <a:endParaRPr/>
          </a:p>
          <a:p>
            <a:pPr marL="0" marR="0" lvl="0" indent="0" algn="ctr" rtl="0">
              <a:spcBef>
                <a:spcPts val="1400"/>
              </a:spcBef>
              <a:spcAft>
                <a:spcPts val="0"/>
              </a:spcAft>
              <a:buNone/>
            </a:pPr>
            <a:r>
              <a:rPr lang="en-GB" sz="2800">
                <a:solidFill>
                  <a:schemeClr val="dk1"/>
                </a:solidFill>
                <a:latin typeface="Arial"/>
                <a:ea typeface="Arial"/>
                <a:cs typeface="Arial"/>
                <a:sym typeface="Arial"/>
              </a:rPr>
              <a:t>If a child understands what they hear, they will understand the same information when they read.</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5"/>
          <p:cNvSpPr txBox="1">
            <a:spLocks noGrp="1"/>
          </p:cNvSpPr>
          <p:nvPr>
            <p:ph type="title"/>
          </p:nvPr>
        </p:nvSpPr>
        <p:spPr>
          <a:xfrm>
            <a:off x="3360821" y="246254"/>
            <a:ext cx="5470358" cy="132556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262626"/>
              </a:buClr>
              <a:buSzPts val="6600"/>
              <a:buFont typeface="Arial"/>
              <a:buNone/>
            </a:pPr>
            <a:r>
              <a:rPr lang="en-GB" sz="5500" b="1">
                <a:latin typeface="Arial"/>
                <a:ea typeface="Arial"/>
                <a:cs typeface="Arial"/>
                <a:sym typeface="Arial"/>
              </a:rPr>
              <a:t>Throughout the whole school, guided reading sessions are used</a:t>
            </a:r>
            <a:r>
              <a:rPr lang="en-GB" sz="5500" b="1">
                <a:solidFill>
                  <a:srgbClr val="FF0000"/>
                </a:solidFill>
                <a:latin typeface="Arial"/>
                <a:ea typeface="Arial"/>
                <a:cs typeface="Arial"/>
                <a:sym typeface="Arial"/>
              </a:rPr>
              <a:t> </a:t>
            </a:r>
            <a:r>
              <a:rPr lang="en-GB" sz="5500" b="1">
                <a:latin typeface="Arial"/>
                <a:ea typeface="Arial"/>
                <a:cs typeface="Arial"/>
                <a:sym typeface="Arial"/>
              </a:rPr>
              <a:t>to teach reading skills.</a:t>
            </a:r>
            <a:endParaRPr sz="55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graphicFrame>
        <p:nvGraphicFramePr>
          <p:cNvPr id="296" name="Google Shape;296;p16"/>
          <p:cNvGraphicFramePr/>
          <p:nvPr/>
        </p:nvGraphicFramePr>
        <p:xfrm>
          <a:off x="721895" y="433137"/>
          <a:ext cx="3000000" cy="3000000"/>
        </p:xfrm>
        <a:graphic>
          <a:graphicData uri="http://schemas.openxmlformats.org/drawingml/2006/table">
            <a:tbl>
              <a:tblPr firstRow="1" firstCol="1" bandRow="1">
                <a:noFill/>
                <a:tableStyleId>{F1B3B108-6850-4B8F-A64B-9E53239CBD90}</a:tableStyleId>
              </a:tblPr>
              <a:tblGrid>
                <a:gridCol w="2581675">
                  <a:extLst>
                    <a:ext uri="{9D8B030D-6E8A-4147-A177-3AD203B41FA5}">
                      <a16:colId xmlns:a16="http://schemas.microsoft.com/office/drawing/2014/main" val="20000"/>
                    </a:ext>
                  </a:extLst>
                </a:gridCol>
                <a:gridCol w="8166525">
                  <a:extLst>
                    <a:ext uri="{9D8B030D-6E8A-4147-A177-3AD203B41FA5}">
                      <a16:colId xmlns:a16="http://schemas.microsoft.com/office/drawing/2014/main" val="20001"/>
                    </a:ext>
                  </a:extLst>
                </a:gridCol>
              </a:tblGrid>
              <a:tr h="666250">
                <a:tc gridSpan="2">
                  <a:txBody>
                    <a:bodyPr/>
                    <a:lstStyle/>
                    <a:p>
                      <a:pPr marL="0" marR="0" lvl="0" indent="0" algn="ctr" rtl="0">
                        <a:lnSpc>
                          <a:spcPct val="107000"/>
                        </a:lnSpc>
                        <a:spcBef>
                          <a:spcPts val="0"/>
                        </a:spcBef>
                        <a:spcAft>
                          <a:spcPts val="0"/>
                        </a:spcAft>
                        <a:buNone/>
                      </a:pPr>
                      <a:r>
                        <a:rPr lang="en-GB" sz="4000" u="none" strike="noStrike" cap="none">
                          <a:latin typeface="Comic Sans MS"/>
                          <a:ea typeface="Comic Sans MS"/>
                          <a:cs typeface="Comic Sans MS"/>
                          <a:sym typeface="Comic Sans MS"/>
                        </a:rPr>
                        <a:t>KS1 – Year 1 and 2</a:t>
                      </a:r>
                      <a:endParaRPr/>
                    </a:p>
                  </a:txBody>
                  <a:tcPr marL="66300" marR="663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721250">
                <a:tc>
                  <a:txBody>
                    <a:bodyPr/>
                    <a:lstStyle/>
                    <a:p>
                      <a:pPr marL="0" marR="0" lvl="0" indent="0" algn="ctr" rtl="0">
                        <a:lnSpc>
                          <a:spcPct val="107000"/>
                        </a:lnSpc>
                        <a:spcBef>
                          <a:spcPts val="0"/>
                        </a:spcBef>
                        <a:spcAft>
                          <a:spcPts val="0"/>
                        </a:spcAft>
                        <a:buNone/>
                      </a:pPr>
                      <a:r>
                        <a:rPr lang="en-GB" sz="3200" u="none" strike="noStrike" cap="none">
                          <a:latin typeface="Comic Sans MS"/>
                          <a:ea typeface="Comic Sans MS"/>
                          <a:cs typeface="Comic Sans MS"/>
                          <a:sym typeface="Comic Sans MS"/>
                        </a:rPr>
                        <a:t>Vocabulary</a:t>
                      </a:r>
                      <a:endParaRPr sz="3200" u="none" strike="noStrike" cap="none">
                        <a:latin typeface="Comic Sans MS"/>
                        <a:ea typeface="Comic Sans MS"/>
                        <a:cs typeface="Comic Sans MS"/>
                        <a:sym typeface="Comic Sans MS"/>
                      </a:endParaRPr>
                    </a:p>
                  </a:txBody>
                  <a:tcPr marL="66300" marR="663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GB" sz="2000" u="none" strike="noStrike" cap="none">
                          <a:latin typeface="Comic Sans MS"/>
                          <a:ea typeface="Comic Sans MS"/>
                          <a:cs typeface="Comic Sans MS"/>
                          <a:sym typeface="Comic Sans MS"/>
                        </a:rPr>
                        <a:t>Draw on knowledge of vocabulary to understand texts</a:t>
                      </a:r>
                      <a:endParaRPr sz="2000" u="none" strike="noStrike" cap="none">
                        <a:latin typeface="Comic Sans MS"/>
                        <a:ea typeface="Comic Sans MS"/>
                        <a:cs typeface="Comic Sans MS"/>
                        <a:sym typeface="Comic Sans MS"/>
                      </a:endParaRPr>
                    </a:p>
                  </a:txBody>
                  <a:tcPr marL="66300" marR="663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80825">
                <a:tc>
                  <a:txBody>
                    <a:bodyPr/>
                    <a:lstStyle/>
                    <a:p>
                      <a:pPr marL="0" marR="0" lvl="0" indent="0" algn="ctr" rtl="0">
                        <a:lnSpc>
                          <a:spcPct val="107000"/>
                        </a:lnSpc>
                        <a:spcBef>
                          <a:spcPts val="0"/>
                        </a:spcBef>
                        <a:spcAft>
                          <a:spcPts val="0"/>
                        </a:spcAft>
                        <a:buNone/>
                      </a:pPr>
                      <a:r>
                        <a:rPr lang="en-GB" sz="3200" u="none" strike="noStrike" cap="none">
                          <a:latin typeface="Comic Sans MS"/>
                          <a:ea typeface="Comic Sans MS"/>
                          <a:cs typeface="Comic Sans MS"/>
                          <a:sym typeface="Comic Sans MS"/>
                        </a:rPr>
                        <a:t>Infer</a:t>
                      </a:r>
                      <a:endParaRPr sz="3200" u="none" strike="noStrike" cap="none">
                        <a:latin typeface="Comic Sans MS"/>
                        <a:ea typeface="Comic Sans MS"/>
                        <a:cs typeface="Comic Sans MS"/>
                        <a:sym typeface="Comic Sans MS"/>
                      </a:endParaRPr>
                    </a:p>
                  </a:txBody>
                  <a:tcPr marL="66300" marR="663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GB" sz="2000" u="none" strike="noStrike" cap="none">
                          <a:latin typeface="Comic Sans MS"/>
                          <a:ea typeface="Comic Sans MS"/>
                          <a:cs typeface="Comic Sans MS"/>
                          <a:sym typeface="Comic Sans MS"/>
                        </a:rPr>
                        <a:t>Make inferences from the text</a:t>
                      </a:r>
                      <a:endParaRPr sz="2000" u="none" strike="noStrike" cap="none">
                        <a:latin typeface="Comic Sans MS"/>
                        <a:ea typeface="Comic Sans MS"/>
                        <a:cs typeface="Comic Sans MS"/>
                        <a:sym typeface="Comic Sans MS"/>
                      </a:endParaRPr>
                    </a:p>
                  </a:txBody>
                  <a:tcPr marL="66300" marR="663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721250">
                <a:tc>
                  <a:txBody>
                    <a:bodyPr/>
                    <a:lstStyle/>
                    <a:p>
                      <a:pPr marL="0" marR="0" lvl="0" indent="0" algn="ctr" rtl="0">
                        <a:lnSpc>
                          <a:spcPct val="107000"/>
                        </a:lnSpc>
                        <a:spcBef>
                          <a:spcPts val="0"/>
                        </a:spcBef>
                        <a:spcAft>
                          <a:spcPts val="0"/>
                        </a:spcAft>
                        <a:buNone/>
                      </a:pPr>
                      <a:r>
                        <a:rPr lang="en-GB" sz="3200" u="none" strike="noStrike" cap="none">
                          <a:latin typeface="Comic Sans MS"/>
                          <a:ea typeface="Comic Sans MS"/>
                          <a:cs typeface="Comic Sans MS"/>
                          <a:sym typeface="Comic Sans MS"/>
                        </a:rPr>
                        <a:t>Predict</a:t>
                      </a:r>
                      <a:endParaRPr sz="3200" u="none" strike="noStrike" cap="none">
                        <a:latin typeface="Comic Sans MS"/>
                        <a:ea typeface="Comic Sans MS"/>
                        <a:cs typeface="Comic Sans MS"/>
                        <a:sym typeface="Comic Sans MS"/>
                      </a:endParaRPr>
                    </a:p>
                  </a:txBody>
                  <a:tcPr marL="66300" marR="663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GB" sz="2000" u="none" strike="noStrike" cap="none">
                          <a:latin typeface="Comic Sans MS"/>
                          <a:ea typeface="Comic Sans MS"/>
                          <a:cs typeface="Comic Sans MS"/>
                          <a:sym typeface="Comic Sans MS"/>
                        </a:rPr>
                        <a:t>Predict what might happen on the basis of what has been read so far</a:t>
                      </a:r>
                      <a:endParaRPr sz="2000" u="none" strike="noStrike" cap="none">
                        <a:latin typeface="Comic Sans MS"/>
                        <a:ea typeface="Comic Sans MS"/>
                        <a:cs typeface="Comic Sans MS"/>
                        <a:sym typeface="Comic Sans MS"/>
                      </a:endParaRPr>
                    </a:p>
                  </a:txBody>
                  <a:tcPr marL="66300" marR="663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1202075">
                <a:tc>
                  <a:txBody>
                    <a:bodyPr/>
                    <a:lstStyle/>
                    <a:p>
                      <a:pPr marL="0" marR="0" lvl="0" indent="0" algn="ctr" rtl="0">
                        <a:lnSpc>
                          <a:spcPct val="107000"/>
                        </a:lnSpc>
                        <a:spcBef>
                          <a:spcPts val="0"/>
                        </a:spcBef>
                        <a:spcAft>
                          <a:spcPts val="0"/>
                        </a:spcAft>
                        <a:buNone/>
                      </a:pPr>
                      <a:r>
                        <a:rPr lang="en-GB" sz="3200" u="none" strike="noStrike" cap="none">
                          <a:latin typeface="Comic Sans MS"/>
                          <a:ea typeface="Comic Sans MS"/>
                          <a:cs typeface="Comic Sans MS"/>
                          <a:sym typeface="Comic Sans MS"/>
                        </a:rPr>
                        <a:t>Explain</a:t>
                      </a:r>
                      <a:endParaRPr sz="3200" u="none" strike="noStrike" cap="none">
                        <a:latin typeface="Comic Sans MS"/>
                        <a:ea typeface="Comic Sans MS"/>
                        <a:cs typeface="Comic Sans MS"/>
                        <a:sym typeface="Comic Sans MS"/>
                      </a:endParaRPr>
                    </a:p>
                  </a:txBody>
                  <a:tcPr marL="66300" marR="663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GB" sz="2000" u="none" strike="noStrike" cap="none">
                          <a:latin typeface="Comic Sans MS"/>
                          <a:ea typeface="Comic Sans MS"/>
                          <a:cs typeface="Comic Sans MS"/>
                          <a:sym typeface="Comic Sans MS"/>
                        </a:rPr>
                        <a:t>Identify / explain key aspects of fiction and non-fiction texts, such as characters, events, titles and information</a:t>
                      </a:r>
                      <a:endParaRPr sz="2000" u="none" strike="noStrike" cap="none">
                        <a:latin typeface="Comic Sans MS"/>
                        <a:ea typeface="Comic Sans MS"/>
                        <a:cs typeface="Comic Sans MS"/>
                        <a:sym typeface="Comic Sans MS"/>
                      </a:endParaRPr>
                    </a:p>
                  </a:txBody>
                  <a:tcPr marL="66300" marR="663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825625">
                <a:tc>
                  <a:txBody>
                    <a:bodyPr/>
                    <a:lstStyle/>
                    <a:p>
                      <a:pPr marL="0" marR="0" lvl="0" indent="0" algn="ctr" rtl="0">
                        <a:lnSpc>
                          <a:spcPct val="107000"/>
                        </a:lnSpc>
                        <a:spcBef>
                          <a:spcPts val="0"/>
                        </a:spcBef>
                        <a:spcAft>
                          <a:spcPts val="0"/>
                        </a:spcAft>
                        <a:buNone/>
                      </a:pPr>
                      <a:r>
                        <a:rPr lang="en-GB" sz="3200" u="none" strike="noStrike" cap="none">
                          <a:latin typeface="Comic Sans MS"/>
                          <a:ea typeface="Comic Sans MS"/>
                          <a:cs typeface="Comic Sans MS"/>
                          <a:sym typeface="Comic Sans MS"/>
                        </a:rPr>
                        <a:t>Retrieve</a:t>
                      </a:r>
                      <a:endParaRPr sz="3200" u="none" strike="noStrike" cap="none">
                        <a:latin typeface="Comic Sans MS"/>
                        <a:ea typeface="Comic Sans MS"/>
                        <a:cs typeface="Comic Sans MS"/>
                        <a:sym typeface="Comic Sans MS"/>
                      </a:endParaRPr>
                    </a:p>
                  </a:txBody>
                  <a:tcPr marL="66300" marR="663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GB" sz="2000" u="none" strike="noStrike" cap="none">
                          <a:latin typeface="Comic Sans MS"/>
                          <a:ea typeface="Comic Sans MS"/>
                          <a:cs typeface="Comic Sans MS"/>
                          <a:sym typeface="Comic Sans MS"/>
                        </a:rPr>
                        <a:t>Identify / explain key aspects of fiction and non-fiction texts, such as characters, events, titles and information</a:t>
                      </a:r>
                      <a:endParaRPr sz="2000" u="none" strike="noStrike" cap="none">
                        <a:latin typeface="Comic Sans MS"/>
                        <a:ea typeface="Comic Sans MS"/>
                        <a:cs typeface="Comic Sans MS"/>
                        <a:sym typeface="Comic Sans MS"/>
                      </a:endParaRPr>
                    </a:p>
                  </a:txBody>
                  <a:tcPr marL="66300" marR="663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497400">
                <a:tc>
                  <a:txBody>
                    <a:bodyPr/>
                    <a:lstStyle/>
                    <a:p>
                      <a:pPr marL="0" marR="0" lvl="0" indent="0" algn="ctr" rtl="0">
                        <a:lnSpc>
                          <a:spcPct val="107000"/>
                        </a:lnSpc>
                        <a:spcBef>
                          <a:spcPts val="0"/>
                        </a:spcBef>
                        <a:spcAft>
                          <a:spcPts val="0"/>
                        </a:spcAft>
                        <a:buNone/>
                      </a:pPr>
                      <a:r>
                        <a:rPr lang="en-GB" sz="3200" u="none" strike="noStrike" cap="none">
                          <a:latin typeface="Comic Sans MS"/>
                          <a:ea typeface="Comic Sans MS"/>
                          <a:cs typeface="Comic Sans MS"/>
                          <a:sym typeface="Comic Sans MS"/>
                        </a:rPr>
                        <a:t>Sequence</a:t>
                      </a:r>
                      <a:endParaRPr sz="3200" u="none" strike="noStrike" cap="none">
                        <a:latin typeface="Comic Sans MS"/>
                        <a:ea typeface="Comic Sans MS"/>
                        <a:cs typeface="Comic Sans MS"/>
                        <a:sym typeface="Comic Sans MS"/>
                      </a:endParaRPr>
                    </a:p>
                  </a:txBody>
                  <a:tcPr marL="66300" marR="663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GB" sz="2000" u="none" strike="noStrike" cap="none">
                          <a:latin typeface="Comic Sans MS"/>
                          <a:ea typeface="Comic Sans MS"/>
                          <a:cs typeface="Comic Sans MS"/>
                          <a:sym typeface="Comic Sans MS"/>
                        </a:rPr>
                        <a:t>Identify and explain the sequence of events in texts</a:t>
                      </a:r>
                      <a:endParaRPr/>
                    </a:p>
                    <a:p>
                      <a:pPr marL="0" marR="0" lvl="0" indent="0" algn="l" rtl="0">
                        <a:lnSpc>
                          <a:spcPct val="107000"/>
                        </a:lnSpc>
                        <a:spcBef>
                          <a:spcPts val="0"/>
                        </a:spcBef>
                        <a:spcAft>
                          <a:spcPts val="0"/>
                        </a:spcAft>
                        <a:buNone/>
                      </a:pPr>
                      <a:endParaRPr sz="2000" u="none" strike="noStrike" cap="none">
                        <a:latin typeface="Comic Sans MS"/>
                        <a:ea typeface="Comic Sans MS"/>
                        <a:cs typeface="Comic Sans MS"/>
                        <a:sym typeface="Comic Sans MS"/>
                      </a:endParaRPr>
                    </a:p>
                  </a:txBody>
                  <a:tcPr marL="66300" marR="663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2" name="Google Shape;302;p17" descr="RIC reading Heinz Beans 2-6-15.jpg"/>
          <p:cNvPicPr preferRelativeResize="0"/>
          <p:nvPr/>
        </p:nvPicPr>
        <p:blipFill rotWithShape="1">
          <a:blip r:embed="rId3">
            <a:alphaModFix/>
          </a:blip>
          <a:srcRect r="40677" b="-4908"/>
          <a:stretch/>
        </p:blipFill>
        <p:spPr>
          <a:xfrm>
            <a:off x="1068898" y="158060"/>
            <a:ext cx="5235490" cy="6329825"/>
          </a:xfrm>
          <a:prstGeom prst="rect">
            <a:avLst/>
          </a:prstGeom>
          <a:noFill/>
          <a:ln>
            <a:noFill/>
          </a:ln>
        </p:spPr>
      </p:pic>
      <p:sp>
        <p:nvSpPr>
          <p:cNvPr id="303" name="Google Shape;303;p17"/>
          <p:cNvSpPr txBox="1"/>
          <p:nvPr/>
        </p:nvSpPr>
        <p:spPr>
          <a:xfrm>
            <a:off x="6503557" y="292963"/>
            <a:ext cx="5235490" cy="377301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200"/>
              <a:buFont typeface="Arial"/>
              <a:buChar char="•"/>
            </a:pPr>
            <a:r>
              <a:rPr lang="en-GB" sz="3200">
                <a:solidFill>
                  <a:schemeClr val="dk1"/>
                </a:solidFill>
                <a:latin typeface="Arial"/>
                <a:ea typeface="Arial"/>
                <a:cs typeface="Arial"/>
                <a:sym typeface="Arial"/>
              </a:rPr>
              <a:t>How many varieties of Heinz beans are there?</a:t>
            </a:r>
            <a:endParaRPr/>
          </a:p>
          <a:p>
            <a:pPr marL="0" marR="0" lvl="0" indent="0" algn="l" rtl="0">
              <a:lnSpc>
                <a:spcPct val="90000"/>
              </a:lnSpc>
              <a:spcBef>
                <a:spcPts val="600"/>
              </a:spcBef>
              <a:spcAft>
                <a:spcPts val="0"/>
              </a:spcAft>
              <a:buNone/>
            </a:pPr>
            <a:r>
              <a:rPr lang="en-GB" sz="3200">
                <a:solidFill>
                  <a:srgbClr val="FF0000"/>
                </a:solidFill>
                <a:latin typeface="Arial"/>
                <a:ea typeface="Arial"/>
                <a:cs typeface="Arial"/>
                <a:sym typeface="Arial"/>
              </a:rPr>
              <a:t>retrieval</a:t>
            </a:r>
            <a:endParaRPr sz="3200">
              <a:solidFill>
                <a:schemeClr val="dk1"/>
              </a:solidFill>
              <a:latin typeface="Arial"/>
              <a:ea typeface="Arial"/>
              <a:cs typeface="Arial"/>
              <a:sym typeface="Arial"/>
            </a:endParaRPr>
          </a:p>
          <a:p>
            <a:pPr marL="0" marR="0" lvl="0" indent="0" algn="l" rtl="0">
              <a:lnSpc>
                <a:spcPct val="90000"/>
              </a:lnSpc>
              <a:spcBef>
                <a:spcPts val="600"/>
              </a:spcBef>
              <a:spcAft>
                <a:spcPts val="0"/>
              </a:spcAft>
              <a:buClr>
                <a:schemeClr val="dk1"/>
              </a:buClr>
              <a:buSzPts val="3200"/>
              <a:buFont typeface="Arial"/>
              <a:buChar char="•"/>
            </a:pPr>
            <a:r>
              <a:rPr lang="en-GB" sz="3200">
                <a:solidFill>
                  <a:schemeClr val="dk1"/>
                </a:solidFill>
                <a:latin typeface="Arial"/>
                <a:ea typeface="Arial"/>
                <a:cs typeface="Arial"/>
                <a:sym typeface="Arial"/>
              </a:rPr>
              <a:t>What, on the advert, might persuade parents to feed this to their children?</a:t>
            </a:r>
            <a:endParaRPr/>
          </a:p>
          <a:p>
            <a:pPr marL="0" marR="0" lvl="0" indent="0" algn="l" rtl="0">
              <a:lnSpc>
                <a:spcPct val="90000"/>
              </a:lnSpc>
              <a:spcBef>
                <a:spcPts val="600"/>
              </a:spcBef>
              <a:spcAft>
                <a:spcPts val="0"/>
              </a:spcAft>
              <a:buNone/>
            </a:pPr>
            <a:r>
              <a:rPr lang="en-GB" sz="3200">
                <a:solidFill>
                  <a:srgbClr val="FF0000"/>
                </a:solidFill>
                <a:latin typeface="Arial"/>
                <a:ea typeface="Arial"/>
                <a:cs typeface="Arial"/>
                <a:sym typeface="Arial"/>
              </a:rPr>
              <a:t>inference</a:t>
            </a:r>
            <a:endParaRPr/>
          </a:p>
          <a:p>
            <a:pPr marL="0" marR="0" lvl="0" indent="0" algn="l" rtl="0">
              <a:lnSpc>
                <a:spcPct val="90000"/>
              </a:lnSpc>
              <a:spcBef>
                <a:spcPts val="600"/>
              </a:spcBef>
              <a:spcAft>
                <a:spcPts val="0"/>
              </a:spcAft>
              <a:buClr>
                <a:schemeClr val="dk1"/>
              </a:buClr>
              <a:buSzPts val="3200"/>
              <a:buFont typeface="Arial"/>
              <a:buChar char="•"/>
            </a:pPr>
            <a:r>
              <a:rPr lang="en-GB" sz="3200">
                <a:solidFill>
                  <a:schemeClr val="dk1"/>
                </a:solidFill>
                <a:latin typeface="Arial"/>
                <a:ea typeface="Arial"/>
                <a:cs typeface="Arial"/>
                <a:sym typeface="Arial"/>
              </a:rPr>
              <a:t>Explain what Heinz have done to make the beans appear to be ‘truly magic’ in this advert.</a:t>
            </a:r>
            <a:endParaRPr/>
          </a:p>
          <a:p>
            <a:pPr marL="0" marR="0" lvl="0" indent="0" algn="l" rtl="0">
              <a:lnSpc>
                <a:spcPct val="90000"/>
              </a:lnSpc>
              <a:spcBef>
                <a:spcPts val="600"/>
              </a:spcBef>
              <a:spcAft>
                <a:spcPts val="0"/>
              </a:spcAft>
              <a:buNone/>
            </a:pPr>
            <a:r>
              <a:rPr lang="en-GB" sz="3200">
                <a:solidFill>
                  <a:srgbClr val="FF0000"/>
                </a:solidFill>
                <a:latin typeface="Arial"/>
                <a:ea typeface="Arial"/>
                <a:cs typeface="Arial"/>
                <a:sym typeface="Arial"/>
              </a:rPr>
              <a:t>explain the author’s choices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03">
                                            <p:txEl>
                                              <p:pRg st="0" end="0"/>
                                            </p:txEl>
                                          </p:spTgt>
                                        </p:tgtEl>
                                        <p:attrNameLst>
                                          <p:attrName>style.visibility</p:attrName>
                                        </p:attrNameLst>
                                      </p:cBhvr>
                                      <p:to>
                                        <p:strVal val="visible"/>
                                      </p:to>
                                    </p:set>
                                    <p:anim calcmode="lin" valueType="num">
                                      <p:cBhvr additive="base">
                                        <p:cTn id="11" dur="500"/>
                                        <p:tgtEl>
                                          <p:spTgt spid="3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03">
                                            <p:txEl>
                                              <p:pRg st="1" end="1"/>
                                            </p:txEl>
                                          </p:spTgt>
                                        </p:tgtEl>
                                        <p:attrNameLst>
                                          <p:attrName>style.visibility</p:attrName>
                                        </p:attrNameLst>
                                      </p:cBhvr>
                                      <p:to>
                                        <p:strVal val="visible"/>
                                      </p:to>
                                    </p:set>
                                    <p:anim calcmode="lin" valueType="num">
                                      <p:cBhvr additive="base">
                                        <p:cTn id="16" dur="500"/>
                                        <p:tgtEl>
                                          <p:spTgt spid="30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03">
                                            <p:txEl>
                                              <p:pRg st="2" end="2"/>
                                            </p:txEl>
                                          </p:spTgt>
                                        </p:tgtEl>
                                        <p:attrNameLst>
                                          <p:attrName>style.visibility</p:attrName>
                                        </p:attrNameLst>
                                      </p:cBhvr>
                                      <p:to>
                                        <p:strVal val="visible"/>
                                      </p:to>
                                    </p:set>
                                    <p:anim calcmode="lin" valueType="num">
                                      <p:cBhvr additive="base">
                                        <p:cTn id="21" dur="500"/>
                                        <p:tgtEl>
                                          <p:spTgt spid="30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03">
                                            <p:txEl>
                                              <p:pRg st="3" end="3"/>
                                            </p:txEl>
                                          </p:spTgt>
                                        </p:tgtEl>
                                        <p:attrNameLst>
                                          <p:attrName>style.visibility</p:attrName>
                                        </p:attrNameLst>
                                      </p:cBhvr>
                                      <p:to>
                                        <p:strVal val="visible"/>
                                      </p:to>
                                    </p:set>
                                    <p:anim calcmode="lin" valueType="num">
                                      <p:cBhvr additive="base">
                                        <p:cTn id="26" dur="500"/>
                                        <p:tgtEl>
                                          <p:spTgt spid="30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3">
                                            <p:txEl>
                                              <p:pRg st="4" end="4"/>
                                            </p:txEl>
                                          </p:spTgt>
                                        </p:tgtEl>
                                        <p:attrNameLst>
                                          <p:attrName>style.visibility</p:attrName>
                                        </p:attrNameLst>
                                      </p:cBhvr>
                                      <p:to>
                                        <p:strVal val="visible"/>
                                      </p:to>
                                    </p:set>
                                    <p:anim calcmode="lin" valueType="num">
                                      <p:cBhvr additive="base">
                                        <p:cTn id="31" dur="500"/>
                                        <p:tgtEl>
                                          <p:spTgt spid="30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03">
                                            <p:txEl>
                                              <p:pRg st="5" end="5"/>
                                            </p:txEl>
                                          </p:spTgt>
                                        </p:tgtEl>
                                        <p:attrNameLst>
                                          <p:attrName>style.visibility</p:attrName>
                                        </p:attrNameLst>
                                      </p:cBhvr>
                                      <p:to>
                                        <p:strVal val="visible"/>
                                      </p:to>
                                    </p:set>
                                    <p:anim calcmode="lin" valueType="num">
                                      <p:cBhvr additive="base">
                                        <p:cTn id="36" dur="500"/>
                                        <p:tgtEl>
                                          <p:spTgt spid="30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18"/>
          <p:cNvSpPr txBox="1">
            <a:spLocks noGrp="1"/>
          </p:cNvSpPr>
          <p:nvPr>
            <p:ph type="title"/>
          </p:nvPr>
        </p:nvSpPr>
        <p:spPr>
          <a:xfrm>
            <a:off x="756313" y="-49010"/>
            <a:ext cx="10515600" cy="132556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262626"/>
              </a:buClr>
              <a:buSzPts val="8000"/>
              <a:buFont typeface="Arial"/>
              <a:buNone/>
            </a:pPr>
            <a:r>
              <a:rPr lang="en-GB" sz="8000" b="1">
                <a:latin typeface="Arial"/>
                <a:ea typeface="Arial"/>
                <a:cs typeface="Arial"/>
                <a:sym typeface="Arial"/>
              </a:rPr>
              <a:t>Vocabulary</a:t>
            </a:r>
            <a:endParaRPr/>
          </a:p>
        </p:txBody>
      </p:sp>
      <p:sp>
        <p:nvSpPr>
          <p:cNvPr id="310" name="Google Shape;310;p18"/>
          <p:cNvSpPr/>
          <p:nvPr/>
        </p:nvSpPr>
        <p:spPr>
          <a:xfrm>
            <a:off x="727284" y="1356754"/>
            <a:ext cx="5067543" cy="954107"/>
          </a:xfrm>
          <a:prstGeom prst="rect">
            <a:avLst/>
          </a:prstGeom>
          <a:noFill/>
          <a:ln w="25400" cap="flat" cmpd="sng">
            <a:solidFill>
              <a:srgbClr val="0070C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chemeClr val="dk1"/>
                </a:solidFill>
                <a:latin typeface="Arial"/>
                <a:ea typeface="Arial"/>
                <a:cs typeface="Arial"/>
                <a:sym typeface="Arial"/>
              </a:rPr>
              <a:t>What adjective has been used to describe the shoe-maker?</a:t>
            </a:r>
            <a:endParaRPr sz="1800">
              <a:solidFill>
                <a:schemeClr val="dk1"/>
              </a:solidFill>
              <a:latin typeface="Calibri"/>
              <a:ea typeface="Calibri"/>
              <a:cs typeface="Calibri"/>
              <a:sym typeface="Calibri"/>
            </a:endParaRPr>
          </a:p>
        </p:txBody>
      </p:sp>
      <p:sp>
        <p:nvSpPr>
          <p:cNvPr id="311" name="Google Shape;311;p18"/>
          <p:cNvSpPr/>
          <p:nvPr/>
        </p:nvSpPr>
        <p:spPr>
          <a:xfrm>
            <a:off x="6163951" y="5301075"/>
            <a:ext cx="5626500" cy="523200"/>
          </a:xfrm>
          <a:prstGeom prst="rect">
            <a:avLst/>
          </a:prstGeom>
          <a:noFill/>
          <a:ln w="25400" cap="flat" cmpd="sng">
            <a:solidFill>
              <a:srgbClr val="0070C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chemeClr val="dk1"/>
                </a:solidFill>
                <a:latin typeface="Arial"/>
                <a:ea typeface="Arial"/>
                <a:cs typeface="Arial"/>
                <a:sym typeface="Arial"/>
              </a:rPr>
              <a:t>What does the word rich mean?</a:t>
            </a:r>
            <a:endParaRPr sz="1800">
              <a:solidFill>
                <a:schemeClr val="dk1"/>
              </a:solidFill>
              <a:latin typeface="Calibri"/>
              <a:ea typeface="Calibri"/>
              <a:cs typeface="Calibri"/>
              <a:sym typeface="Calibri"/>
            </a:endParaRPr>
          </a:p>
        </p:txBody>
      </p:sp>
      <p:pic>
        <p:nvPicPr>
          <p:cNvPr id="312" name="Google Shape;312;p18"/>
          <p:cNvPicPr preferRelativeResize="0"/>
          <p:nvPr/>
        </p:nvPicPr>
        <p:blipFill rotWithShape="1">
          <a:blip r:embed="rId3">
            <a:alphaModFix/>
          </a:blip>
          <a:srcRect l="5911" t="15303" r="6612" b="8871"/>
          <a:stretch/>
        </p:blipFill>
        <p:spPr>
          <a:xfrm>
            <a:off x="6632088" y="1833808"/>
            <a:ext cx="4763794" cy="2008566"/>
          </a:xfrm>
          <a:prstGeom prst="rect">
            <a:avLst/>
          </a:prstGeom>
          <a:noFill/>
          <a:ln>
            <a:noFill/>
          </a:ln>
        </p:spPr>
      </p:pic>
      <p:cxnSp>
        <p:nvCxnSpPr>
          <p:cNvPr id="313" name="Google Shape;313;p18"/>
          <p:cNvCxnSpPr/>
          <p:nvPr/>
        </p:nvCxnSpPr>
        <p:spPr>
          <a:xfrm flipH="1">
            <a:off x="8752693" y="1033708"/>
            <a:ext cx="1019175" cy="1600200"/>
          </a:xfrm>
          <a:prstGeom prst="straightConnector1">
            <a:avLst/>
          </a:prstGeom>
          <a:noFill/>
          <a:ln w="76200" cap="flat" cmpd="sng">
            <a:solidFill>
              <a:schemeClr val="dk1"/>
            </a:solidFill>
            <a:prstDash val="solid"/>
            <a:round/>
            <a:headEnd type="none" w="sm" len="sm"/>
            <a:tailEnd type="triangle" w="med" len="med"/>
          </a:ln>
        </p:spPr>
      </p:cxnSp>
      <p:sp>
        <p:nvSpPr>
          <p:cNvPr id="314" name="Google Shape;314;p18"/>
          <p:cNvSpPr/>
          <p:nvPr/>
        </p:nvSpPr>
        <p:spPr>
          <a:xfrm>
            <a:off x="6444344" y="3976304"/>
            <a:ext cx="5617028" cy="993926"/>
          </a:xfrm>
          <a:prstGeom prst="rect">
            <a:avLst/>
          </a:prstGeom>
          <a:noFill/>
          <a:ln w="25400" cap="flat" cmpd="sng">
            <a:solidFill>
              <a:srgbClr val="0070C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GB" sz="2800">
                <a:solidFill>
                  <a:schemeClr val="dk1"/>
                </a:solidFill>
                <a:latin typeface="Arial"/>
                <a:ea typeface="Arial"/>
                <a:cs typeface="Arial"/>
                <a:sym typeface="Arial"/>
              </a:rPr>
              <a:t>Circle the words that describe the dinosaur.</a:t>
            </a:r>
            <a:endParaRPr/>
          </a:p>
        </p:txBody>
      </p:sp>
      <p:graphicFrame>
        <p:nvGraphicFramePr>
          <p:cNvPr id="315" name="Google Shape;315;p18"/>
          <p:cNvGraphicFramePr/>
          <p:nvPr/>
        </p:nvGraphicFramePr>
        <p:xfrm>
          <a:off x="290598" y="3343445"/>
          <a:ext cx="3000000" cy="3000000"/>
        </p:xfrm>
        <a:graphic>
          <a:graphicData uri="http://schemas.openxmlformats.org/drawingml/2006/table">
            <a:tbl>
              <a:tblPr firstRow="1" firstCol="1" bandRow="1">
                <a:noFill/>
                <a:tableStyleId>{32A46B68-CDEA-43FE-9F51-414E202D33AC}</a:tableStyleId>
              </a:tblPr>
              <a:tblGrid>
                <a:gridCol w="1450950">
                  <a:extLst>
                    <a:ext uri="{9D8B030D-6E8A-4147-A177-3AD203B41FA5}">
                      <a16:colId xmlns:a16="http://schemas.microsoft.com/office/drawing/2014/main" val="20000"/>
                    </a:ext>
                  </a:extLst>
                </a:gridCol>
                <a:gridCol w="2014750">
                  <a:extLst>
                    <a:ext uri="{9D8B030D-6E8A-4147-A177-3AD203B41FA5}">
                      <a16:colId xmlns:a16="http://schemas.microsoft.com/office/drawing/2014/main" val="20001"/>
                    </a:ext>
                  </a:extLst>
                </a:gridCol>
                <a:gridCol w="2014750">
                  <a:extLst>
                    <a:ext uri="{9D8B030D-6E8A-4147-A177-3AD203B41FA5}">
                      <a16:colId xmlns:a16="http://schemas.microsoft.com/office/drawing/2014/main" val="20002"/>
                    </a:ext>
                  </a:extLst>
                </a:gridCol>
              </a:tblGrid>
              <a:tr h="557100">
                <a:tc>
                  <a:txBody>
                    <a:bodyPr/>
                    <a:lstStyle/>
                    <a:p>
                      <a:pPr marL="0" marR="0" lvl="0" indent="0" algn="ctr" rtl="0">
                        <a:lnSpc>
                          <a:spcPct val="107000"/>
                        </a:lnSpc>
                        <a:spcBef>
                          <a:spcPts val="0"/>
                        </a:spcBef>
                        <a:spcAft>
                          <a:spcPts val="0"/>
                        </a:spcAft>
                        <a:buNone/>
                      </a:pPr>
                      <a:r>
                        <a:rPr lang="en-GB" sz="2200" u="none" strike="noStrike" cap="none">
                          <a:solidFill>
                            <a:schemeClr val="dk1"/>
                          </a:solidFill>
                          <a:latin typeface="Arial"/>
                          <a:ea typeface="Arial"/>
                          <a:cs typeface="Arial"/>
                          <a:sym typeface="Arial"/>
                        </a:rPr>
                        <a:t>scolded</a:t>
                      </a:r>
                      <a:endParaRPr sz="1100" u="none" strike="noStrike" cap="none">
                        <a:solidFill>
                          <a:schemeClr val="dk1"/>
                        </a:solidFill>
                        <a:latin typeface="Arial"/>
                        <a:ea typeface="Arial"/>
                        <a:cs typeface="Arial"/>
                        <a:sym typeface="Arial"/>
                      </a:endParaRPr>
                    </a:p>
                  </a:txBody>
                  <a:tcPr marL="68575" marR="68575" marT="0" marB="0">
                    <a:solidFill>
                      <a:srgbClr val="0070C0"/>
                    </a:solidFill>
                  </a:tcPr>
                </a:tc>
                <a:tc rowSpan="6">
                  <a:txBody>
                    <a:bodyPr/>
                    <a:lstStyle/>
                    <a:p>
                      <a:pPr marL="0" marR="0" lvl="0" indent="0" algn="ctr" rtl="0">
                        <a:lnSpc>
                          <a:spcPct val="107000"/>
                        </a:lnSpc>
                        <a:spcBef>
                          <a:spcPts val="0"/>
                        </a:spcBef>
                        <a:spcAft>
                          <a:spcPts val="0"/>
                        </a:spcAft>
                        <a:buNone/>
                      </a:pPr>
                      <a:r>
                        <a:rPr lang="en-GB" sz="2200" u="none" strike="noStrike" cap="none"/>
                        <a:t> </a:t>
                      </a:r>
                      <a:endParaRPr sz="1100" u="none" strike="noStrike" cap="none">
                        <a:latin typeface="Calibri"/>
                        <a:ea typeface="Calibri"/>
                        <a:cs typeface="Calibri"/>
                        <a:sym typeface="Calibri"/>
                      </a:endParaRPr>
                    </a:p>
                  </a:txBody>
                  <a:tcPr marL="68575" marR="68575" marT="0" marB="0">
                    <a:solidFill>
                      <a:srgbClr val="0070C0"/>
                    </a:solidFill>
                  </a:tcPr>
                </a:tc>
                <a:tc>
                  <a:txBody>
                    <a:bodyPr/>
                    <a:lstStyle/>
                    <a:p>
                      <a:pPr marL="0" marR="0" lvl="0" indent="0" algn="ctr" rtl="0">
                        <a:lnSpc>
                          <a:spcPct val="107000"/>
                        </a:lnSpc>
                        <a:spcBef>
                          <a:spcPts val="0"/>
                        </a:spcBef>
                        <a:spcAft>
                          <a:spcPts val="0"/>
                        </a:spcAft>
                        <a:buNone/>
                      </a:pPr>
                      <a:r>
                        <a:rPr lang="en-GB" sz="2200" b="1" u="none" strike="noStrike" cap="none">
                          <a:solidFill>
                            <a:schemeClr val="dk1"/>
                          </a:solidFill>
                          <a:latin typeface="Arial"/>
                          <a:ea typeface="Arial"/>
                          <a:cs typeface="Arial"/>
                          <a:sym typeface="Arial"/>
                        </a:rPr>
                        <a:t>shaking in terror</a:t>
                      </a:r>
                      <a:endParaRPr sz="1100" b="1" u="none" strike="noStrike" cap="none">
                        <a:solidFill>
                          <a:schemeClr val="dk1"/>
                        </a:solidFill>
                        <a:latin typeface="Arial"/>
                        <a:ea typeface="Arial"/>
                        <a:cs typeface="Arial"/>
                        <a:sym typeface="Arial"/>
                      </a:endParaRPr>
                    </a:p>
                  </a:txBody>
                  <a:tcPr marL="68575" marR="68575" marT="0" marB="0">
                    <a:solidFill>
                      <a:srgbClr val="0070C0"/>
                    </a:solidFill>
                  </a:tcPr>
                </a:tc>
                <a:extLst>
                  <a:ext uri="{0D108BD9-81ED-4DB2-BD59-A6C34878D82A}">
                    <a16:rowId xmlns:a16="http://schemas.microsoft.com/office/drawing/2014/main" val="10000"/>
                  </a:ext>
                </a:extLst>
              </a:tr>
              <a:tr h="557100">
                <a:tc>
                  <a:txBody>
                    <a:bodyPr/>
                    <a:lstStyle/>
                    <a:p>
                      <a:pPr marL="0" marR="0" lvl="0" indent="0" algn="ctr" rtl="0">
                        <a:lnSpc>
                          <a:spcPct val="107000"/>
                        </a:lnSpc>
                        <a:spcBef>
                          <a:spcPts val="0"/>
                        </a:spcBef>
                        <a:spcAft>
                          <a:spcPts val="0"/>
                        </a:spcAft>
                        <a:buNone/>
                      </a:pPr>
                      <a:r>
                        <a:rPr lang="en-GB" sz="2200" u="none" strike="noStrike" cap="none">
                          <a:solidFill>
                            <a:schemeClr val="dk1"/>
                          </a:solidFill>
                          <a:latin typeface="Arial"/>
                          <a:ea typeface="Arial"/>
                          <a:cs typeface="Arial"/>
                          <a:sym typeface="Arial"/>
                        </a:rPr>
                        <a:t>trembling</a:t>
                      </a:r>
                      <a:endParaRPr sz="1100" u="none" strike="noStrike" cap="none">
                        <a:solidFill>
                          <a:schemeClr val="dk1"/>
                        </a:solidFill>
                        <a:latin typeface="Arial"/>
                        <a:ea typeface="Arial"/>
                        <a:cs typeface="Arial"/>
                        <a:sym typeface="Arial"/>
                      </a:endParaRPr>
                    </a:p>
                  </a:txBody>
                  <a:tcPr marL="68575" marR="68575" marT="0" marB="0">
                    <a:solidFill>
                      <a:srgbClr val="0070C0"/>
                    </a:solidFill>
                  </a:tcPr>
                </a:tc>
                <a:tc vMerge="1">
                  <a:txBody>
                    <a:bodyPr/>
                    <a:lstStyle/>
                    <a:p>
                      <a:endParaRPr lang="en-US"/>
                    </a:p>
                  </a:txBody>
                  <a:tcPr/>
                </a:tc>
                <a:tc>
                  <a:txBody>
                    <a:bodyPr/>
                    <a:lstStyle/>
                    <a:p>
                      <a:pPr marL="0" marR="0" lvl="0" indent="0" algn="ctr" rtl="0">
                        <a:lnSpc>
                          <a:spcPct val="107000"/>
                        </a:lnSpc>
                        <a:spcBef>
                          <a:spcPts val="0"/>
                        </a:spcBef>
                        <a:spcAft>
                          <a:spcPts val="0"/>
                        </a:spcAft>
                        <a:buNone/>
                      </a:pPr>
                      <a:r>
                        <a:rPr lang="en-GB" sz="2200" b="1" u="none" strike="noStrike" cap="none">
                          <a:solidFill>
                            <a:schemeClr val="dk1"/>
                          </a:solidFill>
                          <a:latin typeface="Arial"/>
                          <a:ea typeface="Arial"/>
                          <a:cs typeface="Arial"/>
                          <a:sym typeface="Arial"/>
                        </a:rPr>
                        <a:t>walking confidently</a:t>
                      </a:r>
                      <a:endParaRPr sz="1100" b="1" u="none" strike="noStrike" cap="none">
                        <a:solidFill>
                          <a:schemeClr val="dk1"/>
                        </a:solidFill>
                        <a:latin typeface="Arial"/>
                        <a:ea typeface="Arial"/>
                        <a:cs typeface="Arial"/>
                        <a:sym typeface="Arial"/>
                      </a:endParaRPr>
                    </a:p>
                  </a:txBody>
                  <a:tcPr marL="68575" marR="68575" marT="0" marB="0">
                    <a:solidFill>
                      <a:srgbClr val="0070C0"/>
                    </a:solidFill>
                  </a:tcPr>
                </a:tc>
                <a:extLst>
                  <a:ext uri="{0D108BD9-81ED-4DB2-BD59-A6C34878D82A}">
                    <a16:rowId xmlns:a16="http://schemas.microsoft.com/office/drawing/2014/main" val="10001"/>
                  </a:ext>
                </a:extLst>
              </a:tr>
              <a:tr h="557100">
                <a:tc>
                  <a:txBody>
                    <a:bodyPr/>
                    <a:lstStyle/>
                    <a:p>
                      <a:pPr marL="0" marR="0" lvl="0" indent="0" algn="ctr" rtl="0">
                        <a:lnSpc>
                          <a:spcPct val="107000"/>
                        </a:lnSpc>
                        <a:spcBef>
                          <a:spcPts val="0"/>
                        </a:spcBef>
                        <a:spcAft>
                          <a:spcPts val="0"/>
                        </a:spcAft>
                        <a:buNone/>
                      </a:pPr>
                      <a:r>
                        <a:rPr lang="en-GB" sz="2200" u="none" strike="noStrike" cap="none">
                          <a:solidFill>
                            <a:schemeClr val="dk1"/>
                          </a:solidFill>
                          <a:latin typeface="Arial"/>
                          <a:ea typeface="Arial"/>
                          <a:cs typeface="Arial"/>
                          <a:sym typeface="Arial"/>
                        </a:rPr>
                        <a:t>exclaimed</a:t>
                      </a:r>
                      <a:endParaRPr sz="1100" u="none" strike="noStrike" cap="none">
                        <a:solidFill>
                          <a:schemeClr val="dk1"/>
                        </a:solidFill>
                        <a:latin typeface="Arial"/>
                        <a:ea typeface="Arial"/>
                        <a:cs typeface="Arial"/>
                        <a:sym typeface="Arial"/>
                      </a:endParaRPr>
                    </a:p>
                  </a:txBody>
                  <a:tcPr marL="68575" marR="68575" marT="0" marB="0">
                    <a:solidFill>
                      <a:srgbClr val="0070C0"/>
                    </a:solidFill>
                  </a:tcPr>
                </a:tc>
                <a:tc vMerge="1">
                  <a:txBody>
                    <a:bodyPr/>
                    <a:lstStyle/>
                    <a:p>
                      <a:endParaRPr lang="en-US"/>
                    </a:p>
                  </a:txBody>
                  <a:tcPr/>
                </a:tc>
                <a:tc>
                  <a:txBody>
                    <a:bodyPr/>
                    <a:lstStyle/>
                    <a:p>
                      <a:pPr marL="0" marR="0" lvl="0" indent="0" algn="ctr" rtl="0">
                        <a:lnSpc>
                          <a:spcPct val="107000"/>
                        </a:lnSpc>
                        <a:spcBef>
                          <a:spcPts val="0"/>
                        </a:spcBef>
                        <a:spcAft>
                          <a:spcPts val="0"/>
                        </a:spcAft>
                        <a:buNone/>
                      </a:pPr>
                      <a:r>
                        <a:rPr lang="en-GB" sz="2200" b="1" u="none" strike="noStrike" cap="none">
                          <a:solidFill>
                            <a:schemeClr val="dk1"/>
                          </a:solidFill>
                          <a:latin typeface="Arial"/>
                          <a:ea typeface="Arial"/>
                          <a:cs typeface="Arial"/>
                          <a:sym typeface="Arial"/>
                        </a:rPr>
                        <a:t>something said in surprise</a:t>
                      </a:r>
                      <a:endParaRPr sz="1100" b="1" u="none" strike="noStrike" cap="none">
                        <a:solidFill>
                          <a:schemeClr val="dk1"/>
                        </a:solidFill>
                        <a:latin typeface="Arial"/>
                        <a:ea typeface="Arial"/>
                        <a:cs typeface="Arial"/>
                        <a:sym typeface="Arial"/>
                      </a:endParaRPr>
                    </a:p>
                  </a:txBody>
                  <a:tcPr marL="68575" marR="68575" marT="0" marB="0">
                    <a:solidFill>
                      <a:srgbClr val="0070C0"/>
                    </a:solidFill>
                  </a:tcPr>
                </a:tc>
                <a:extLst>
                  <a:ext uri="{0D108BD9-81ED-4DB2-BD59-A6C34878D82A}">
                    <a16:rowId xmlns:a16="http://schemas.microsoft.com/office/drawing/2014/main" val="10002"/>
                  </a:ext>
                </a:extLst>
              </a:tr>
              <a:tr h="272450">
                <a:tc>
                  <a:txBody>
                    <a:bodyPr/>
                    <a:lstStyle/>
                    <a:p>
                      <a:pPr marL="0" marR="0" lvl="0" indent="0" algn="ctr" rtl="0">
                        <a:lnSpc>
                          <a:spcPct val="107000"/>
                        </a:lnSpc>
                        <a:spcBef>
                          <a:spcPts val="0"/>
                        </a:spcBef>
                        <a:spcAft>
                          <a:spcPts val="0"/>
                        </a:spcAft>
                        <a:buNone/>
                      </a:pPr>
                      <a:r>
                        <a:rPr lang="en-GB" sz="2200" u="none" strike="noStrike" cap="none">
                          <a:solidFill>
                            <a:schemeClr val="dk1"/>
                          </a:solidFill>
                          <a:latin typeface="Arial"/>
                          <a:ea typeface="Arial"/>
                          <a:cs typeface="Arial"/>
                          <a:sym typeface="Arial"/>
                        </a:rPr>
                        <a:t>strode</a:t>
                      </a:r>
                      <a:endParaRPr sz="1100" u="none" strike="noStrike" cap="none">
                        <a:solidFill>
                          <a:schemeClr val="dk1"/>
                        </a:solidFill>
                        <a:latin typeface="Arial"/>
                        <a:ea typeface="Arial"/>
                        <a:cs typeface="Arial"/>
                        <a:sym typeface="Arial"/>
                      </a:endParaRPr>
                    </a:p>
                  </a:txBody>
                  <a:tcPr marL="68575" marR="68575" marT="0" marB="0">
                    <a:solidFill>
                      <a:srgbClr val="0070C0"/>
                    </a:solidFill>
                  </a:tcPr>
                </a:tc>
                <a:tc vMerge="1">
                  <a:txBody>
                    <a:bodyPr/>
                    <a:lstStyle/>
                    <a:p>
                      <a:endParaRPr lang="en-US"/>
                    </a:p>
                  </a:txBody>
                  <a:tcPr/>
                </a:tc>
                <a:tc>
                  <a:txBody>
                    <a:bodyPr/>
                    <a:lstStyle/>
                    <a:p>
                      <a:pPr marL="0" marR="0" lvl="0" indent="0" algn="ctr" rtl="0">
                        <a:lnSpc>
                          <a:spcPct val="107000"/>
                        </a:lnSpc>
                        <a:spcBef>
                          <a:spcPts val="0"/>
                        </a:spcBef>
                        <a:spcAft>
                          <a:spcPts val="0"/>
                        </a:spcAft>
                        <a:buNone/>
                      </a:pPr>
                      <a:r>
                        <a:rPr lang="en-GB" sz="2200" b="1" u="none" strike="noStrike" cap="none">
                          <a:solidFill>
                            <a:schemeClr val="dk1"/>
                          </a:solidFill>
                          <a:latin typeface="Arial"/>
                          <a:ea typeface="Arial"/>
                          <a:cs typeface="Arial"/>
                          <a:sym typeface="Arial"/>
                        </a:rPr>
                        <a:t>being told off</a:t>
                      </a:r>
                      <a:endParaRPr sz="1100" b="1" u="none" strike="noStrike" cap="none">
                        <a:solidFill>
                          <a:schemeClr val="dk1"/>
                        </a:solidFill>
                        <a:latin typeface="Arial"/>
                        <a:ea typeface="Arial"/>
                        <a:cs typeface="Arial"/>
                        <a:sym typeface="Arial"/>
                      </a:endParaRPr>
                    </a:p>
                  </a:txBody>
                  <a:tcPr marL="68575" marR="68575" marT="0" marB="0">
                    <a:solidFill>
                      <a:srgbClr val="0070C0"/>
                    </a:solidFill>
                  </a:tcPr>
                </a:tc>
                <a:extLst>
                  <a:ext uri="{0D108BD9-81ED-4DB2-BD59-A6C34878D82A}">
                    <a16:rowId xmlns:a16="http://schemas.microsoft.com/office/drawing/2014/main" val="10003"/>
                  </a:ext>
                </a:extLst>
              </a:tr>
              <a:tr h="272250">
                <a:tc>
                  <a:txBody>
                    <a:bodyPr/>
                    <a:lstStyle/>
                    <a:p>
                      <a:pPr marL="0" marR="0" lvl="0" indent="0" algn="ctr" rtl="0">
                        <a:lnSpc>
                          <a:spcPct val="107000"/>
                        </a:lnSpc>
                        <a:spcBef>
                          <a:spcPts val="0"/>
                        </a:spcBef>
                        <a:spcAft>
                          <a:spcPts val="0"/>
                        </a:spcAft>
                        <a:buNone/>
                      </a:pPr>
                      <a:r>
                        <a:rPr lang="en-GB" sz="2200" u="none" strike="noStrike" cap="none">
                          <a:solidFill>
                            <a:schemeClr val="dk1"/>
                          </a:solidFill>
                          <a:latin typeface="Arial"/>
                          <a:ea typeface="Arial"/>
                          <a:cs typeface="Arial"/>
                          <a:sym typeface="Arial"/>
                        </a:rPr>
                        <a:t>nonsense</a:t>
                      </a:r>
                      <a:endParaRPr sz="1100" u="none" strike="noStrike" cap="none">
                        <a:solidFill>
                          <a:schemeClr val="dk1"/>
                        </a:solidFill>
                        <a:latin typeface="Arial"/>
                        <a:ea typeface="Arial"/>
                        <a:cs typeface="Arial"/>
                        <a:sym typeface="Arial"/>
                      </a:endParaRPr>
                    </a:p>
                  </a:txBody>
                  <a:tcPr marL="68575" marR="68575" marT="0" marB="0">
                    <a:solidFill>
                      <a:srgbClr val="0070C0"/>
                    </a:solidFill>
                  </a:tcPr>
                </a:tc>
                <a:tc vMerge="1">
                  <a:txBody>
                    <a:bodyPr/>
                    <a:lstStyle/>
                    <a:p>
                      <a:endParaRPr lang="en-US"/>
                    </a:p>
                  </a:txBody>
                  <a:tcPr/>
                </a:tc>
                <a:tc>
                  <a:txBody>
                    <a:bodyPr/>
                    <a:lstStyle/>
                    <a:p>
                      <a:pPr marL="0" marR="0" lvl="0" indent="0" algn="ctr" rtl="0">
                        <a:lnSpc>
                          <a:spcPct val="107000"/>
                        </a:lnSpc>
                        <a:spcBef>
                          <a:spcPts val="0"/>
                        </a:spcBef>
                        <a:spcAft>
                          <a:spcPts val="0"/>
                        </a:spcAft>
                        <a:buNone/>
                      </a:pPr>
                      <a:r>
                        <a:rPr lang="en-GB" sz="2200" b="1" u="none" strike="noStrike" cap="none">
                          <a:solidFill>
                            <a:schemeClr val="dk1"/>
                          </a:solidFill>
                          <a:latin typeface="Arial"/>
                          <a:ea typeface="Arial"/>
                          <a:cs typeface="Arial"/>
                          <a:sym typeface="Arial"/>
                        </a:rPr>
                        <a:t>laughed at</a:t>
                      </a:r>
                      <a:endParaRPr sz="1100" b="1" u="none" strike="noStrike" cap="none">
                        <a:solidFill>
                          <a:schemeClr val="dk1"/>
                        </a:solidFill>
                        <a:latin typeface="Arial"/>
                        <a:ea typeface="Arial"/>
                        <a:cs typeface="Arial"/>
                        <a:sym typeface="Arial"/>
                      </a:endParaRPr>
                    </a:p>
                  </a:txBody>
                  <a:tcPr marL="68575" marR="68575" marT="0" marB="0">
                    <a:solidFill>
                      <a:srgbClr val="0070C0"/>
                    </a:solidFill>
                  </a:tcPr>
                </a:tc>
                <a:extLst>
                  <a:ext uri="{0D108BD9-81ED-4DB2-BD59-A6C34878D82A}">
                    <a16:rowId xmlns:a16="http://schemas.microsoft.com/office/drawing/2014/main" val="10004"/>
                  </a:ext>
                </a:extLst>
              </a:tr>
              <a:tr h="557100">
                <a:tc>
                  <a:txBody>
                    <a:bodyPr/>
                    <a:lstStyle/>
                    <a:p>
                      <a:pPr marL="0" marR="0" lvl="0" indent="0" algn="ctr" rtl="0">
                        <a:lnSpc>
                          <a:spcPct val="107000"/>
                        </a:lnSpc>
                        <a:spcBef>
                          <a:spcPts val="0"/>
                        </a:spcBef>
                        <a:spcAft>
                          <a:spcPts val="0"/>
                        </a:spcAft>
                        <a:buNone/>
                      </a:pPr>
                      <a:r>
                        <a:rPr lang="en-GB" sz="2200" u="none" strike="noStrike" cap="none">
                          <a:solidFill>
                            <a:schemeClr val="dk1"/>
                          </a:solidFill>
                          <a:latin typeface="Arial"/>
                          <a:ea typeface="Arial"/>
                          <a:cs typeface="Arial"/>
                          <a:sym typeface="Arial"/>
                        </a:rPr>
                        <a:t>scoffed</a:t>
                      </a:r>
                      <a:endParaRPr sz="1100" u="none" strike="noStrike" cap="none">
                        <a:solidFill>
                          <a:schemeClr val="dk1"/>
                        </a:solidFill>
                        <a:latin typeface="Arial"/>
                        <a:ea typeface="Arial"/>
                        <a:cs typeface="Arial"/>
                        <a:sym typeface="Arial"/>
                      </a:endParaRPr>
                    </a:p>
                  </a:txBody>
                  <a:tcPr marL="68575" marR="68575" marT="0" marB="0">
                    <a:solidFill>
                      <a:srgbClr val="0070C0"/>
                    </a:solidFill>
                  </a:tcPr>
                </a:tc>
                <a:tc vMerge="1">
                  <a:txBody>
                    <a:bodyPr/>
                    <a:lstStyle/>
                    <a:p>
                      <a:endParaRPr lang="en-US"/>
                    </a:p>
                  </a:txBody>
                  <a:tcPr/>
                </a:tc>
                <a:tc>
                  <a:txBody>
                    <a:bodyPr/>
                    <a:lstStyle/>
                    <a:p>
                      <a:pPr marL="0" marR="0" lvl="0" indent="0" algn="ctr" rtl="0">
                        <a:lnSpc>
                          <a:spcPct val="107000"/>
                        </a:lnSpc>
                        <a:spcBef>
                          <a:spcPts val="0"/>
                        </a:spcBef>
                        <a:spcAft>
                          <a:spcPts val="0"/>
                        </a:spcAft>
                        <a:buNone/>
                      </a:pPr>
                      <a:r>
                        <a:rPr lang="en-GB" sz="2200" b="1" u="none" strike="noStrike" cap="none">
                          <a:solidFill>
                            <a:schemeClr val="dk1"/>
                          </a:solidFill>
                          <a:latin typeface="Arial"/>
                          <a:ea typeface="Arial"/>
                          <a:cs typeface="Arial"/>
                          <a:sym typeface="Arial"/>
                        </a:rPr>
                        <a:t>does not make sense</a:t>
                      </a:r>
                      <a:endParaRPr sz="1100" b="1" u="none" strike="noStrike" cap="none">
                        <a:solidFill>
                          <a:schemeClr val="dk1"/>
                        </a:solidFill>
                        <a:latin typeface="Arial"/>
                        <a:ea typeface="Arial"/>
                        <a:cs typeface="Arial"/>
                        <a:sym typeface="Arial"/>
                      </a:endParaRPr>
                    </a:p>
                  </a:txBody>
                  <a:tcPr marL="68575" marR="68575" marT="0" marB="0">
                    <a:solidFill>
                      <a:srgbClr val="0070C0"/>
                    </a:solidFill>
                  </a:tcPr>
                </a:tc>
                <a:extLst>
                  <a:ext uri="{0D108BD9-81ED-4DB2-BD59-A6C34878D82A}">
                    <a16:rowId xmlns:a16="http://schemas.microsoft.com/office/drawing/2014/main" val="10005"/>
                  </a:ext>
                </a:extLst>
              </a:tr>
            </a:tbl>
          </a:graphicData>
        </a:graphic>
      </p:graphicFrame>
      <p:sp>
        <p:nvSpPr>
          <p:cNvPr id="316" name="Google Shape;316;p18"/>
          <p:cNvSpPr/>
          <p:nvPr/>
        </p:nvSpPr>
        <p:spPr>
          <a:xfrm>
            <a:off x="387698" y="2633908"/>
            <a:ext cx="5626415" cy="523220"/>
          </a:xfrm>
          <a:prstGeom prst="rect">
            <a:avLst/>
          </a:prstGeom>
          <a:noFill/>
          <a:ln w="25400" cap="flat" cmpd="sng">
            <a:solidFill>
              <a:srgbClr val="0070C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chemeClr val="dk1"/>
                </a:solidFill>
                <a:latin typeface="Arial"/>
                <a:ea typeface="Arial"/>
                <a:cs typeface="Arial"/>
                <a:sym typeface="Arial"/>
              </a:rPr>
              <a:t>Match the word to the meaning</a:t>
            </a:r>
            <a:endParaRPr sz="2800">
              <a:solidFill>
                <a:schemeClr val="dk1"/>
              </a:solidFill>
              <a:latin typeface="Century Gothic"/>
              <a:ea typeface="Century Gothic"/>
              <a:cs typeface="Century Gothic"/>
              <a:sym typeface="Century Gothic"/>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19"/>
          <p:cNvSpPr txBox="1">
            <a:spLocks noGrp="1"/>
          </p:cNvSpPr>
          <p:nvPr>
            <p:ph type="title"/>
          </p:nvPr>
        </p:nvSpPr>
        <p:spPr>
          <a:xfrm>
            <a:off x="783609" y="360716"/>
            <a:ext cx="10515600" cy="132556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262626"/>
              </a:buClr>
              <a:buSzPts val="8000"/>
              <a:buFont typeface="Arial"/>
              <a:buNone/>
            </a:pPr>
            <a:r>
              <a:rPr lang="en-GB" sz="8000" b="1">
                <a:latin typeface="Arial"/>
                <a:ea typeface="Arial"/>
                <a:cs typeface="Arial"/>
                <a:sym typeface="Arial"/>
              </a:rPr>
              <a:t>Infer</a:t>
            </a:r>
            <a:endParaRPr/>
          </a:p>
        </p:txBody>
      </p:sp>
      <p:sp>
        <p:nvSpPr>
          <p:cNvPr id="322" name="Google Shape;322;p19"/>
          <p:cNvSpPr/>
          <p:nvPr/>
        </p:nvSpPr>
        <p:spPr>
          <a:xfrm>
            <a:off x="334876" y="1411650"/>
            <a:ext cx="6621000" cy="954000"/>
          </a:xfrm>
          <a:prstGeom prst="rect">
            <a:avLst/>
          </a:prstGeom>
          <a:noFill/>
          <a:ln w="25400" cap="flat" cmpd="sng">
            <a:solidFill>
              <a:srgbClr val="0070C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chemeClr val="dk1"/>
                </a:solidFill>
                <a:latin typeface="Arial"/>
                <a:ea typeface="Arial"/>
                <a:cs typeface="Arial"/>
                <a:sym typeface="Arial"/>
              </a:rPr>
              <a:t>How do you think the shoemaker felt when he woke up to find new shoes?</a:t>
            </a:r>
            <a:endParaRPr sz="1800">
              <a:solidFill>
                <a:schemeClr val="dk1"/>
              </a:solidFill>
              <a:latin typeface="Calibri"/>
              <a:ea typeface="Calibri"/>
              <a:cs typeface="Calibri"/>
              <a:sym typeface="Calibri"/>
            </a:endParaRPr>
          </a:p>
        </p:txBody>
      </p:sp>
      <p:sp>
        <p:nvSpPr>
          <p:cNvPr id="323" name="Google Shape;323;p19"/>
          <p:cNvSpPr/>
          <p:nvPr/>
        </p:nvSpPr>
        <p:spPr>
          <a:xfrm>
            <a:off x="334875" y="2737225"/>
            <a:ext cx="7228500" cy="1936500"/>
          </a:xfrm>
          <a:prstGeom prst="rect">
            <a:avLst/>
          </a:prstGeom>
          <a:noFill/>
          <a:ln w="25400" cap="flat" cmpd="sng">
            <a:solidFill>
              <a:srgbClr val="0070C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GB" sz="2800">
                <a:solidFill>
                  <a:schemeClr val="dk1"/>
                </a:solidFill>
                <a:latin typeface="Arial"/>
                <a:ea typeface="Arial"/>
                <a:cs typeface="Arial"/>
                <a:sym typeface="Arial"/>
              </a:rPr>
              <a:t>Thinking about what we know about Elmer’s character, how do you think he will respond to the snow in this story? What sort of things do you think he will get up to?</a:t>
            </a:r>
            <a:endParaRPr sz="1800">
              <a:solidFill>
                <a:schemeClr val="dk1"/>
              </a:solidFill>
              <a:latin typeface="Calibri"/>
              <a:ea typeface="Calibri"/>
              <a:cs typeface="Calibri"/>
              <a:sym typeface="Calibri"/>
            </a:endParaRPr>
          </a:p>
        </p:txBody>
      </p:sp>
      <p:sp>
        <p:nvSpPr>
          <p:cNvPr id="324" name="Google Shape;324;p19"/>
          <p:cNvSpPr/>
          <p:nvPr/>
        </p:nvSpPr>
        <p:spPr>
          <a:xfrm>
            <a:off x="6788725" y="4798450"/>
            <a:ext cx="5262300" cy="1014300"/>
          </a:xfrm>
          <a:prstGeom prst="rect">
            <a:avLst/>
          </a:prstGeom>
          <a:noFill/>
          <a:ln w="25400" cap="flat" cmpd="sng">
            <a:solidFill>
              <a:srgbClr val="0070C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GB" sz="2800">
                <a:solidFill>
                  <a:schemeClr val="dk1"/>
                </a:solidFill>
                <a:latin typeface="Arial"/>
                <a:ea typeface="Arial"/>
                <a:cs typeface="Arial"/>
                <a:sym typeface="Arial"/>
              </a:rPr>
              <a:t>What do you think happened to the Mars cat after the story?</a:t>
            </a:r>
            <a:endParaRPr sz="1400">
              <a:solidFill>
                <a:schemeClr val="dk1"/>
              </a:solidFill>
              <a:latin typeface="Arial"/>
              <a:ea typeface="Arial"/>
              <a:cs typeface="Arial"/>
              <a:sym typeface="Arial"/>
            </a:endParaRPr>
          </a:p>
        </p:txBody>
      </p:sp>
      <p:sp>
        <p:nvSpPr>
          <p:cNvPr id="325" name="Google Shape;325;p19"/>
          <p:cNvSpPr/>
          <p:nvPr/>
        </p:nvSpPr>
        <p:spPr>
          <a:xfrm>
            <a:off x="211882" y="5045290"/>
            <a:ext cx="6479700" cy="954000"/>
          </a:xfrm>
          <a:prstGeom prst="rect">
            <a:avLst/>
          </a:prstGeom>
          <a:noFill/>
          <a:ln w="25400" cap="flat" cmpd="sng">
            <a:solidFill>
              <a:srgbClr val="0070C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chemeClr val="dk1"/>
                </a:solidFill>
                <a:latin typeface="Arial"/>
                <a:ea typeface="Arial"/>
                <a:cs typeface="Arial"/>
                <a:sym typeface="Arial"/>
              </a:rPr>
              <a:t>Why might the fire have started in a bakery? </a:t>
            </a:r>
            <a:endParaRPr sz="2800">
              <a:solidFill>
                <a:schemeClr val="dk1"/>
              </a:solidFill>
              <a:latin typeface="Century Gothic"/>
              <a:ea typeface="Century Gothic"/>
              <a:cs typeface="Century Gothic"/>
              <a:sym typeface="Century Gothic"/>
            </a:endParaRPr>
          </a:p>
        </p:txBody>
      </p:sp>
      <p:pic>
        <p:nvPicPr>
          <p:cNvPr id="326" name="Google Shape;326;p19"/>
          <p:cNvPicPr preferRelativeResize="0"/>
          <p:nvPr/>
        </p:nvPicPr>
        <p:blipFill rotWithShape="1">
          <a:blip r:embed="rId3">
            <a:alphaModFix/>
          </a:blip>
          <a:srcRect/>
          <a:stretch/>
        </p:blipFill>
        <p:spPr>
          <a:xfrm>
            <a:off x="7819273" y="365624"/>
            <a:ext cx="3077327" cy="399138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0"/>
          <p:cNvSpPr txBox="1">
            <a:spLocks noGrp="1"/>
          </p:cNvSpPr>
          <p:nvPr>
            <p:ph type="title"/>
          </p:nvPr>
        </p:nvSpPr>
        <p:spPr>
          <a:xfrm>
            <a:off x="756313" y="415308"/>
            <a:ext cx="10515600" cy="132556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262626"/>
              </a:buClr>
              <a:buSzPts val="8000"/>
              <a:buFont typeface="Arial"/>
              <a:buNone/>
            </a:pPr>
            <a:r>
              <a:rPr lang="en-GB" sz="8000" b="1">
                <a:latin typeface="Arial"/>
                <a:ea typeface="Arial"/>
                <a:cs typeface="Arial"/>
                <a:sym typeface="Arial"/>
              </a:rPr>
              <a:t>Predict</a:t>
            </a:r>
            <a:endParaRPr/>
          </a:p>
        </p:txBody>
      </p:sp>
      <p:sp>
        <p:nvSpPr>
          <p:cNvPr id="332" name="Google Shape;332;p20"/>
          <p:cNvSpPr/>
          <p:nvPr/>
        </p:nvSpPr>
        <p:spPr>
          <a:xfrm>
            <a:off x="756327" y="1740875"/>
            <a:ext cx="7638300" cy="553500"/>
          </a:xfrm>
          <a:prstGeom prst="rect">
            <a:avLst/>
          </a:prstGeom>
          <a:noFill/>
          <a:ln w="25400" cap="flat" cmpd="sng">
            <a:solidFill>
              <a:srgbClr val="0070C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GB" sz="2800">
                <a:solidFill>
                  <a:schemeClr val="dk1"/>
                </a:solidFill>
                <a:latin typeface="Arial"/>
                <a:ea typeface="Arial"/>
                <a:cs typeface="Arial"/>
                <a:sym typeface="Arial"/>
              </a:rPr>
              <a:t>Predict what the story is going to be about.</a:t>
            </a:r>
            <a:endParaRPr sz="1100">
              <a:solidFill>
                <a:schemeClr val="dk1"/>
              </a:solidFill>
              <a:latin typeface="Calibri"/>
              <a:ea typeface="Calibri"/>
              <a:cs typeface="Calibri"/>
              <a:sym typeface="Calibri"/>
            </a:endParaRPr>
          </a:p>
        </p:txBody>
      </p:sp>
      <p:pic>
        <p:nvPicPr>
          <p:cNvPr id="333" name="Google Shape;333;p20"/>
          <p:cNvPicPr preferRelativeResize="0"/>
          <p:nvPr/>
        </p:nvPicPr>
        <p:blipFill rotWithShape="1">
          <a:blip r:embed="rId3">
            <a:alphaModFix/>
          </a:blip>
          <a:srcRect l="5954" t="28811" r="41184" b="25444"/>
          <a:stretch/>
        </p:blipFill>
        <p:spPr>
          <a:xfrm>
            <a:off x="1326079" y="2604746"/>
            <a:ext cx="3371154" cy="2030090"/>
          </a:xfrm>
          <a:prstGeom prst="rect">
            <a:avLst/>
          </a:prstGeom>
          <a:noFill/>
          <a:ln>
            <a:noFill/>
          </a:ln>
        </p:spPr>
      </p:pic>
      <p:sp>
        <p:nvSpPr>
          <p:cNvPr id="334" name="Google Shape;334;p20"/>
          <p:cNvSpPr/>
          <p:nvPr/>
        </p:nvSpPr>
        <p:spPr>
          <a:xfrm>
            <a:off x="5083630" y="3157447"/>
            <a:ext cx="5435128" cy="993926"/>
          </a:xfrm>
          <a:prstGeom prst="rect">
            <a:avLst/>
          </a:prstGeom>
          <a:noFill/>
          <a:ln w="25400" cap="flat" cmpd="sng">
            <a:solidFill>
              <a:srgbClr val="0070C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GB" sz="2800">
                <a:solidFill>
                  <a:schemeClr val="dk1"/>
                </a:solidFill>
                <a:latin typeface="Arial"/>
                <a:ea typeface="Arial"/>
                <a:cs typeface="Arial"/>
                <a:sym typeface="Arial"/>
              </a:rPr>
              <a:t>What do you think will happen next?</a:t>
            </a:r>
            <a:endParaRPr sz="1100">
              <a:solidFill>
                <a:schemeClr val="dk1"/>
              </a:solidFill>
              <a:latin typeface="Calibri"/>
              <a:ea typeface="Calibri"/>
              <a:cs typeface="Calibri"/>
              <a:sym typeface="Calibri"/>
            </a:endParaRPr>
          </a:p>
        </p:txBody>
      </p:sp>
      <p:sp>
        <p:nvSpPr>
          <p:cNvPr id="335" name="Google Shape;335;p20"/>
          <p:cNvSpPr/>
          <p:nvPr/>
        </p:nvSpPr>
        <p:spPr>
          <a:xfrm>
            <a:off x="2095250" y="5014600"/>
            <a:ext cx="9360000" cy="553200"/>
          </a:xfrm>
          <a:prstGeom prst="rect">
            <a:avLst/>
          </a:prstGeom>
          <a:noFill/>
          <a:ln w="25400" cap="flat" cmpd="sng">
            <a:solidFill>
              <a:srgbClr val="0070C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GB" sz="2800">
                <a:solidFill>
                  <a:schemeClr val="dk1"/>
                </a:solidFill>
                <a:latin typeface="Arial"/>
                <a:ea typeface="Arial"/>
                <a:cs typeface="Arial"/>
                <a:sym typeface="Arial"/>
              </a:rPr>
              <a:t>Listen to the blurb. What do you think the story is about?</a:t>
            </a:r>
            <a:endParaRPr sz="11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
          <p:cNvSpPr txBox="1">
            <a:spLocks noGrp="1"/>
          </p:cNvSpPr>
          <p:nvPr>
            <p:ph type="title"/>
          </p:nvPr>
        </p:nvSpPr>
        <p:spPr>
          <a:xfrm>
            <a:off x="1858949" y="221510"/>
            <a:ext cx="8755800"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6600"/>
              <a:buFont typeface="Arial"/>
              <a:buNone/>
            </a:pPr>
            <a:r>
              <a:rPr lang="en-GB" sz="6100" b="1">
                <a:latin typeface="Arial"/>
                <a:ea typeface="Arial"/>
                <a:cs typeface="Arial"/>
                <a:sym typeface="Arial"/>
              </a:rPr>
              <a:t>The Power of Reading!</a:t>
            </a:r>
            <a:endParaRPr sz="3100"/>
          </a:p>
        </p:txBody>
      </p:sp>
      <p:sp>
        <p:nvSpPr>
          <p:cNvPr id="186" name="Google Shape;186;p2"/>
          <p:cNvSpPr txBox="1">
            <a:spLocks noGrp="1"/>
          </p:cNvSpPr>
          <p:nvPr>
            <p:ph type="body" idx="1"/>
          </p:nvPr>
        </p:nvSpPr>
        <p:spPr>
          <a:xfrm>
            <a:off x="1003542" y="2209648"/>
            <a:ext cx="11268221" cy="4562729"/>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spcBef>
                <a:spcPts val="0"/>
              </a:spcBef>
              <a:spcAft>
                <a:spcPts val="0"/>
              </a:spcAft>
              <a:buSzPct val="100000"/>
              <a:buNone/>
            </a:pPr>
            <a:r>
              <a:rPr lang="en-GB" sz="4400" b="1">
                <a:latin typeface="Arial"/>
                <a:ea typeface="Arial"/>
                <a:cs typeface="Arial"/>
                <a:sym typeface="Arial"/>
              </a:rPr>
              <a:t>Creating a love of reading in children is potentially one of the most powerful ways of impacting on academic standards in school.</a:t>
            </a:r>
            <a:endParaRPr/>
          </a:p>
          <a:p>
            <a:pPr marL="0" lvl="0" indent="0" algn="l" rtl="0">
              <a:spcBef>
                <a:spcPts val="1000"/>
              </a:spcBef>
              <a:spcAft>
                <a:spcPts val="0"/>
              </a:spcAft>
              <a:buSzPct val="100000"/>
              <a:buNone/>
            </a:pPr>
            <a:endParaRPr sz="4400">
              <a:latin typeface="Arial"/>
              <a:ea typeface="Arial"/>
              <a:cs typeface="Arial"/>
              <a:sym typeface="Arial"/>
            </a:endParaRPr>
          </a:p>
          <a:p>
            <a:pPr marL="0" lvl="0" indent="0" algn="l" rtl="0">
              <a:spcBef>
                <a:spcPts val="1000"/>
              </a:spcBef>
              <a:spcAft>
                <a:spcPts val="0"/>
              </a:spcAft>
              <a:buSzPct val="100000"/>
              <a:buNone/>
            </a:pPr>
            <a:r>
              <a:rPr lang="en-GB" sz="4400" b="1">
                <a:latin typeface="Arial"/>
                <a:ea typeface="Arial"/>
                <a:cs typeface="Arial"/>
                <a:sym typeface="Arial"/>
              </a:rPr>
              <a:t>There can be few better ways to improve pupils’ chances in school, or beyond in the wider world, than to enable them to become truly independent readers.</a:t>
            </a:r>
            <a:endParaRPr/>
          </a:p>
          <a:p>
            <a:pPr marL="0" lvl="0" indent="0" algn="l" rtl="0">
              <a:spcBef>
                <a:spcPts val="1000"/>
              </a:spcBef>
              <a:spcAft>
                <a:spcPts val="0"/>
              </a:spcAft>
              <a:buSzPct val="100000"/>
              <a:buNone/>
            </a:pPr>
            <a:endParaRPr sz="4400" b="1">
              <a:latin typeface="Arial"/>
              <a:ea typeface="Arial"/>
              <a:cs typeface="Arial"/>
              <a:sym typeface="Arial"/>
            </a:endParaRPr>
          </a:p>
          <a:p>
            <a:pPr marL="0" lvl="0" indent="0" algn="l" rtl="0">
              <a:spcBef>
                <a:spcPts val="1000"/>
              </a:spcBef>
              <a:spcAft>
                <a:spcPts val="0"/>
              </a:spcAft>
              <a:buSzPct val="100000"/>
              <a:buNone/>
            </a:pPr>
            <a:r>
              <a:rPr lang="en-GB" sz="4400" b="1">
                <a:latin typeface="Arial"/>
                <a:ea typeface="Arial"/>
                <a:cs typeface="Arial"/>
                <a:sym typeface="Arial"/>
              </a:rPr>
              <a:t>Reading is all about acquiring meaning; for </a:t>
            </a:r>
            <a:endParaRPr/>
          </a:p>
          <a:p>
            <a:pPr marL="0" lvl="0" indent="0" algn="l" rtl="0">
              <a:spcBef>
                <a:spcPts val="1000"/>
              </a:spcBef>
              <a:spcAft>
                <a:spcPts val="0"/>
              </a:spcAft>
              <a:buSzPct val="100000"/>
              <a:buNone/>
            </a:pPr>
            <a:r>
              <a:rPr lang="en-GB" sz="4400" b="1">
                <a:latin typeface="Arial"/>
                <a:ea typeface="Arial"/>
                <a:cs typeface="Arial"/>
                <a:sym typeface="Arial"/>
              </a:rPr>
              <a:t>enjoyment, information and understanding.</a:t>
            </a:r>
            <a:endParaRPr/>
          </a:p>
          <a:p>
            <a:pPr marL="342900" lvl="0" indent="-262890" algn="l" rtl="0">
              <a:spcBef>
                <a:spcPts val="1000"/>
              </a:spcBef>
              <a:spcAft>
                <a:spcPts val="0"/>
              </a:spcAft>
              <a:buSzPct val="100000"/>
              <a:buNone/>
            </a:pPr>
            <a:endParaRPr/>
          </a:p>
        </p:txBody>
      </p:sp>
      <p:pic>
        <p:nvPicPr>
          <p:cNvPr id="187" name="Google Shape;187;p2" descr="http://somdparents.com/wp-content/uploads/2016/07/kids-books2-1024x640.jpg"/>
          <p:cNvPicPr preferRelativeResize="0"/>
          <p:nvPr/>
        </p:nvPicPr>
        <p:blipFill rotWithShape="1">
          <a:blip r:embed="rId3">
            <a:alphaModFix/>
          </a:blip>
          <a:srcRect l="33488" t="65186" r="45392" b="-5212"/>
          <a:stretch/>
        </p:blipFill>
        <p:spPr>
          <a:xfrm>
            <a:off x="10438948" y="396989"/>
            <a:ext cx="1430594" cy="1887793"/>
          </a:xfrm>
          <a:prstGeom prst="rect">
            <a:avLst/>
          </a:prstGeom>
          <a:noFill/>
          <a:ln>
            <a:noFill/>
          </a:ln>
        </p:spPr>
      </p:pic>
      <p:pic>
        <p:nvPicPr>
          <p:cNvPr id="188" name="Google Shape;188;p2" descr="http://somdparents.com/wp-content/uploads/2016/07/kids-books2-1024x640.jpg"/>
          <p:cNvPicPr preferRelativeResize="0"/>
          <p:nvPr/>
        </p:nvPicPr>
        <p:blipFill rotWithShape="1">
          <a:blip r:embed="rId3">
            <a:alphaModFix/>
          </a:blip>
          <a:srcRect l="53301" t="34853" r="21442" b="34815"/>
          <a:stretch/>
        </p:blipFill>
        <p:spPr>
          <a:xfrm>
            <a:off x="148136" y="386500"/>
            <a:ext cx="1710813" cy="1430595"/>
          </a:xfrm>
          <a:prstGeom prst="rect">
            <a:avLst/>
          </a:prstGeom>
          <a:noFill/>
          <a:ln>
            <a:noFill/>
          </a:ln>
        </p:spPr>
      </p:pic>
      <p:pic>
        <p:nvPicPr>
          <p:cNvPr id="189" name="Google Shape;189;p2" descr="http://somdparents.com/wp-content/uploads/2016/07/kids-books2-1024x640.jpg"/>
          <p:cNvPicPr preferRelativeResize="0"/>
          <p:nvPr/>
        </p:nvPicPr>
        <p:blipFill rotWithShape="1">
          <a:blip r:embed="rId4">
            <a:alphaModFix/>
          </a:blip>
          <a:srcRect/>
          <a:stretch/>
        </p:blipFill>
        <p:spPr>
          <a:xfrm>
            <a:off x="9276673" y="4844628"/>
            <a:ext cx="2592870" cy="1805336"/>
          </a:xfrm>
          <a:prstGeom prst="rect">
            <a:avLst/>
          </a:prstGeom>
          <a:noFill/>
          <a:ln>
            <a:noFill/>
          </a:ln>
        </p:spPr>
      </p:pic>
    </p:spTree>
  </p:cSld>
  <p:clrMapOvr>
    <a:masterClrMapping/>
  </p:clrMapOvr>
  <p:transition advTm="3920">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21"/>
          <p:cNvSpPr txBox="1">
            <a:spLocks noGrp="1"/>
          </p:cNvSpPr>
          <p:nvPr>
            <p:ph type="title"/>
          </p:nvPr>
        </p:nvSpPr>
        <p:spPr>
          <a:xfrm>
            <a:off x="756313" y="483547"/>
            <a:ext cx="10515600" cy="132556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262626"/>
              </a:buClr>
              <a:buSzPts val="8000"/>
              <a:buFont typeface="Arial"/>
              <a:buNone/>
            </a:pPr>
            <a:r>
              <a:rPr lang="en-GB" sz="8000" b="1">
                <a:latin typeface="Arial"/>
                <a:ea typeface="Arial"/>
                <a:cs typeface="Arial"/>
                <a:sym typeface="Arial"/>
              </a:rPr>
              <a:t>Explain</a:t>
            </a:r>
            <a:endParaRPr/>
          </a:p>
        </p:txBody>
      </p:sp>
      <p:sp>
        <p:nvSpPr>
          <p:cNvPr id="341" name="Google Shape;341;p21"/>
          <p:cNvSpPr/>
          <p:nvPr/>
        </p:nvSpPr>
        <p:spPr>
          <a:xfrm>
            <a:off x="309489" y="2222696"/>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pic>
        <p:nvPicPr>
          <p:cNvPr id="342" name="Google Shape;342;p21" descr="https://images-na.ssl-images-amazon.com/images/I/618j7qE1VyL._SY498_BO1,204,203,200_.jpg"/>
          <p:cNvPicPr preferRelativeResize="0"/>
          <p:nvPr/>
        </p:nvPicPr>
        <p:blipFill rotWithShape="1">
          <a:blip r:embed="rId3">
            <a:alphaModFix/>
          </a:blip>
          <a:srcRect/>
          <a:stretch/>
        </p:blipFill>
        <p:spPr>
          <a:xfrm>
            <a:off x="8059279" y="339302"/>
            <a:ext cx="1560513" cy="1560513"/>
          </a:xfrm>
          <a:prstGeom prst="rect">
            <a:avLst/>
          </a:prstGeom>
          <a:noFill/>
          <a:ln>
            <a:noFill/>
          </a:ln>
        </p:spPr>
      </p:pic>
      <p:sp>
        <p:nvSpPr>
          <p:cNvPr id="343" name="Google Shape;343;p21"/>
          <p:cNvSpPr/>
          <p:nvPr/>
        </p:nvSpPr>
        <p:spPr>
          <a:xfrm>
            <a:off x="510875" y="1978326"/>
            <a:ext cx="6123900" cy="1831800"/>
          </a:xfrm>
          <a:prstGeom prst="rect">
            <a:avLst/>
          </a:prstGeom>
          <a:noFill/>
          <a:ln w="25400" cap="flat" cmpd="sng">
            <a:solidFill>
              <a:srgbClr val="0070C0"/>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This week we have enjoyed reading </a:t>
            </a:r>
            <a:r>
              <a:rPr lang="en-GB" sz="2800" b="1" i="0" u="none" strike="noStrike" cap="none">
                <a:solidFill>
                  <a:schemeClr val="dk1"/>
                </a:solidFill>
                <a:latin typeface="Arial"/>
                <a:ea typeface="Arial"/>
                <a:cs typeface="Arial"/>
                <a:sym typeface="Arial"/>
              </a:rPr>
              <a:t>‘The Three Little Pigs’</a:t>
            </a:r>
            <a:r>
              <a:rPr lang="en-GB" sz="2800" b="0" i="0" u="none" strike="noStrike" cap="none">
                <a:solidFill>
                  <a:schemeClr val="dk1"/>
                </a:solidFill>
                <a:latin typeface="Arial"/>
                <a:ea typeface="Arial"/>
                <a:cs typeface="Arial"/>
                <a:sym typeface="Arial"/>
              </a:rPr>
              <a:t> in class. </a:t>
            </a:r>
            <a:endParaRPr sz="2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What did you like most about the book? </a:t>
            </a:r>
            <a:endParaRPr sz="2800" b="0" i="0" u="none" strike="noStrike" cap="none">
              <a:solidFill>
                <a:schemeClr val="dk1"/>
              </a:solidFill>
              <a:latin typeface="Arial"/>
              <a:ea typeface="Arial"/>
              <a:cs typeface="Arial"/>
              <a:sym typeface="Arial"/>
            </a:endParaRPr>
          </a:p>
        </p:txBody>
      </p:sp>
      <p:sp>
        <p:nvSpPr>
          <p:cNvPr id="344" name="Google Shape;344;p21"/>
          <p:cNvSpPr/>
          <p:nvPr/>
        </p:nvSpPr>
        <p:spPr>
          <a:xfrm>
            <a:off x="1709076" y="3979350"/>
            <a:ext cx="9198300" cy="684900"/>
          </a:xfrm>
          <a:prstGeom prst="rect">
            <a:avLst/>
          </a:prstGeom>
          <a:noFill/>
          <a:ln w="25400" cap="flat" cmpd="sng">
            <a:solidFill>
              <a:srgbClr val="0070C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2800">
                <a:solidFill>
                  <a:schemeClr val="dk1"/>
                </a:solidFill>
                <a:latin typeface="Arial"/>
                <a:ea typeface="Arial"/>
                <a:cs typeface="Arial"/>
                <a:sym typeface="Arial"/>
              </a:rPr>
              <a:t>Was there anything that you didn’t like about the book?</a:t>
            </a:r>
            <a:endParaRPr sz="1100">
              <a:solidFill>
                <a:schemeClr val="dk1"/>
              </a:solidFill>
              <a:latin typeface="Calibri"/>
              <a:ea typeface="Calibri"/>
              <a:cs typeface="Calibri"/>
              <a:sym typeface="Calibri"/>
            </a:endParaRPr>
          </a:p>
        </p:txBody>
      </p:sp>
      <p:sp>
        <p:nvSpPr>
          <p:cNvPr id="345" name="Google Shape;345;p21"/>
          <p:cNvSpPr/>
          <p:nvPr/>
        </p:nvSpPr>
        <p:spPr>
          <a:xfrm>
            <a:off x="2665952" y="5154850"/>
            <a:ext cx="7259100" cy="684900"/>
          </a:xfrm>
          <a:prstGeom prst="rect">
            <a:avLst/>
          </a:prstGeom>
          <a:noFill/>
          <a:ln w="25400" cap="flat" cmpd="sng">
            <a:solidFill>
              <a:srgbClr val="0070C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2800">
                <a:solidFill>
                  <a:schemeClr val="dk1"/>
                </a:solidFill>
                <a:latin typeface="Arial"/>
                <a:ea typeface="Arial"/>
                <a:cs typeface="Arial"/>
                <a:sym typeface="Arial"/>
              </a:rPr>
              <a:t>Who was your favourite character? Why?</a:t>
            </a:r>
            <a:endParaRPr sz="1100">
              <a:solidFill>
                <a:schemeClr val="dk1"/>
              </a:solidFill>
              <a:latin typeface="Calibri"/>
              <a:ea typeface="Calibri"/>
              <a:cs typeface="Calibri"/>
              <a:sym typeface="Calibri"/>
            </a:endParaRPr>
          </a:p>
        </p:txBody>
      </p:sp>
      <p:sp>
        <p:nvSpPr>
          <p:cNvPr id="346" name="Google Shape;346;p21"/>
          <p:cNvSpPr/>
          <p:nvPr/>
        </p:nvSpPr>
        <p:spPr>
          <a:xfrm>
            <a:off x="6836229" y="2310564"/>
            <a:ext cx="5181600" cy="954107"/>
          </a:xfrm>
          <a:prstGeom prst="rect">
            <a:avLst/>
          </a:prstGeom>
          <a:noFill/>
          <a:ln w="25400" cap="flat" cmpd="sng">
            <a:solidFill>
              <a:srgbClr val="0070C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chemeClr val="dk1"/>
                </a:solidFill>
                <a:latin typeface="Arial"/>
                <a:ea typeface="Arial"/>
                <a:cs typeface="Arial"/>
                <a:sym typeface="Arial"/>
              </a:rPr>
              <a:t>Would you like to live in this setting?</a:t>
            </a:r>
            <a:endParaRPr sz="11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22"/>
          <p:cNvSpPr txBox="1">
            <a:spLocks noGrp="1"/>
          </p:cNvSpPr>
          <p:nvPr>
            <p:ph type="title"/>
          </p:nvPr>
        </p:nvSpPr>
        <p:spPr>
          <a:xfrm>
            <a:off x="645994" y="388012"/>
            <a:ext cx="10515600" cy="132556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262626"/>
              </a:buClr>
              <a:buSzPts val="8000"/>
              <a:buFont typeface="Arial"/>
              <a:buNone/>
            </a:pPr>
            <a:r>
              <a:rPr lang="en-GB" sz="8000" b="1">
                <a:latin typeface="Arial"/>
                <a:ea typeface="Arial"/>
                <a:cs typeface="Arial"/>
                <a:sym typeface="Arial"/>
              </a:rPr>
              <a:t>Retrieve</a:t>
            </a:r>
            <a:endParaRPr/>
          </a:p>
        </p:txBody>
      </p:sp>
      <p:sp>
        <p:nvSpPr>
          <p:cNvPr id="353" name="Google Shape;353;p22"/>
          <p:cNvSpPr/>
          <p:nvPr/>
        </p:nvSpPr>
        <p:spPr>
          <a:xfrm>
            <a:off x="210575" y="1505749"/>
            <a:ext cx="4830900" cy="3418800"/>
          </a:xfrm>
          <a:prstGeom prst="rect">
            <a:avLst/>
          </a:prstGeom>
          <a:no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GB" sz="2800">
                <a:solidFill>
                  <a:schemeClr val="dk1"/>
                </a:solidFill>
                <a:latin typeface="Arial"/>
                <a:ea typeface="Arial"/>
                <a:cs typeface="Arial"/>
                <a:sym typeface="Arial"/>
              </a:rPr>
              <a:t>Why did Mummy pig tell the children they needed to build houses of their own?</a:t>
            </a:r>
            <a:endParaRPr sz="1600">
              <a:solidFill>
                <a:schemeClr val="dk1"/>
              </a:solidFill>
              <a:latin typeface="Arial"/>
              <a:ea typeface="Arial"/>
              <a:cs typeface="Arial"/>
              <a:sym typeface="Arial"/>
            </a:endParaRPr>
          </a:p>
          <a:p>
            <a:pPr marL="457200" marR="0" lvl="0" indent="0" algn="l" rtl="0">
              <a:lnSpc>
                <a:spcPct val="107000"/>
              </a:lnSpc>
              <a:spcBef>
                <a:spcPts val="0"/>
              </a:spcBef>
              <a:spcAft>
                <a:spcPts val="0"/>
              </a:spcAft>
              <a:buNone/>
            </a:pPr>
            <a:r>
              <a:rPr lang="en-GB" sz="2800">
                <a:solidFill>
                  <a:schemeClr val="dk1"/>
                </a:solidFill>
                <a:latin typeface="Arial"/>
                <a:ea typeface="Arial"/>
                <a:cs typeface="Arial"/>
                <a:sym typeface="Arial"/>
              </a:rPr>
              <a:t>They were too noisy</a:t>
            </a:r>
            <a:endParaRPr sz="1600">
              <a:solidFill>
                <a:schemeClr val="dk1"/>
              </a:solidFill>
              <a:latin typeface="Arial"/>
              <a:ea typeface="Arial"/>
              <a:cs typeface="Arial"/>
              <a:sym typeface="Arial"/>
            </a:endParaRPr>
          </a:p>
          <a:p>
            <a:pPr marL="457200" marR="0" lvl="0" indent="0" algn="l" rtl="0">
              <a:lnSpc>
                <a:spcPct val="107000"/>
              </a:lnSpc>
              <a:spcBef>
                <a:spcPts val="0"/>
              </a:spcBef>
              <a:spcAft>
                <a:spcPts val="0"/>
              </a:spcAft>
              <a:buNone/>
            </a:pPr>
            <a:r>
              <a:rPr lang="en-GB" sz="2800">
                <a:solidFill>
                  <a:schemeClr val="dk1"/>
                </a:solidFill>
                <a:latin typeface="Arial"/>
                <a:ea typeface="Arial"/>
                <a:cs typeface="Arial"/>
                <a:sym typeface="Arial"/>
              </a:rPr>
              <a:t>They were too big</a:t>
            </a:r>
            <a:endParaRPr sz="1600">
              <a:solidFill>
                <a:schemeClr val="dk1"/>
              </a:solidFill>
              <a:latin typeface="Arial"/>
              <a:ea typeface="Arial"/>
              <a:cs typeface="Arial"/>
              <a:sym typeface="Arial"/>
            </a:endParaRPr>
          </a:p>
          <a:p>
            <a:pPr marL="457200" marR="0" lvl="0" indent="0" algn="l" rtl="0">
              <a:lnSpc>
                <a:spcPct val="107000"/>
              </a:lnSpc>
              <a:spcBef>
                <a:spcPts val="0"/>
              </a:spcBef>
              <a:spcAft>
                <a:spcPts val="0"/>
              </a:spcAft>
              <a:buNone/>
            </a:pPr>
            <a:r>
              <a:rPr lang="en-GB" sz="2800">
                <a:solidFill>
                  <a:schemeClr val="dk1"/>
                </a:solidFill>
                <a:latin typeface="Arial"/>
                <a:ea typeface="Arial"/>
                <a:cs typeface="Arial"/>
                <a:sym typeface="Arial"/>
              </a:rPr>
              <a:t>They made too much mess</a:t>
            </a:r>
            <a:endParaRPr sz="1600">
              <a:solidFill>
                <a:schemeClr val="dk1"/>
              </a:solidFill>
              <a:latin typeface="Arial"/>
              <a:ea typeface="Arial"/>
              <a:cs typeface="Arial"/>
              <a:sym typeface="Arial"/>
            </a:endParaRPr>
          </a:p>
        </p:txBody>
      </p:sp>
      <p:sp>
        <p:nvSpPr>
          <p:cNvPr id="354" name="Google Shape;354;p22"/>
          <p:cNvSpPr/>
          <p:nvPr/>
        </p:nvSpPr>
        <p:spPr>
          <a:xfrm>
            <a:off x="5722961" y="1930298"/>
            <a:ext cx="5864377" cy="532903"/>
          </a:xfrm>
          <a:prstGeom prst="rect">
            <a:avLst/>
          </a:prstGeom>
          <a:no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GB" sz="2800">
                <a:solidFill>
                  <a:schemeClr val="dk1"/>
                </a:solidFill>
                <a:latin typeface="Arial"/>
                <a:ea typeface="Arial"/>
                <a:cs typeface="Arial"/>
                <a:sym typeface="Arial"/>
              </a:rPr>
              <a:t>Who were the pigs afraid of?</a:t>
            </a:r>
            <a:endParaRPr sz="1100">
              <a:solidFill>
                <a:schemeClr val="dk1"/>
              </a:solidFill>
              <a:latin typeface="Calibri"/>
              <a:ea typeface="Calibri"/>
              <a:cs typeface="Calibri"/>
              <a:sym typeface="Calibri"/>
            </a:endParaRPr>
          </a:p>
        </p:txBody>
      </p:sp>
      <p:sp>
        <p:nvSpPr>
          <p:cNvPr id="355" name="Google Shape;355;p22"/>
          <p:cNvSpPr/>
          <p:nvPr/>
        </p:nvSpPr>
        <p:spPr>
          <a:xfrm>
            <a:off x="210575" y="5271725"/>
            <a:ext cx="7863000" cy="1325700"/>
          </a:xfrm>
          <a:prstGeom prst="rect">
            <a:avLst/>
          </a:prstGeom>
          <a:noFill/>
          <a:ln w="25400" cap="flat" cmpd="sng">
            <a:solidFill>
              <a:srgbClr val="0070C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en-GB" sz="2800">
                <a:solidFill>
                  <a:schemeClr val="dk1"/>
                </a:solidFill>
                <a:latin typeface="Arial"/>
                <a:ea typeface="Arial"/>
                <a:cs typeface="Arial"/>
                <a:sym typeface="Arial"/>
              </a:rPr>
              <a:t>How did the rainbow become colourful again?</a:t>
            </a:r>
            <a:endParaRPr sz="2000">
              <a:solidFill>
                <a:schemeClr val="dk1"/>
              </a:solidFill>
              <a:latin typeface="Calibri"/>
              <a:ea typeface="Calibri"/>
              <a:cs typeface="Calibri"/>
              <a:sym typeface="Calibri"/>
            </a:endParaRPr>
          </a:p>
        </p:txBody>
      </p:sp>
      <p:pic>
        <p:nvPicPr>
          <p:cNvPr id="356" name="Google Shape;356;p22"/>
          <p:cNvPicPr preferRelativeResize="0"/>
          <p:nvPr/>
        </p:nvPicPr>
        <p:blipFill rotWithShape="1">
          <a:blip r:embed="rId3">
            <a:alphaModFix/>
          </a:blip>
          <a:srcRect l="18632" t="25492" r="43245" b="13834"/>
          <a:stretch/>
        </p:blipFill>
        <p:spPr>
          <a:xfrm>
            <a:off x="8570301" y="3779498"/>
            <a:ext cx="3017060" cy="2699411"/>
          </a:xfrm>
          <a:prstGeom prst="rect">
            <a:avLst/>
          </a:prstGeom>
          <a:noFill/>
          <a:ln>
            <a:noFill/>
          </a:ln>
        </p:spPr>
      </p:pic>
      <p:sp>
        <p:nvSpPr>
          <p:cNvPr id="357" name="Google Shape;357;p22"/>
          <p:cNvSpPr/>
          <p:nvPr/>
        </p:nvSpPr>
        <p:spPr>
          <a:xfrm>
            <a:off x="5263500" y="2623789"/>
            <a:ext cx="6783300" cy="995100"/>
          </a:xfrm>
          <a:prstGeom prst="rect">
            <a:avLst/>
          </a:prstGeom>
          <a:noFill/>
          <a:ln w="25400" cap="flat" cmpd="sng">
            <a:solidFill>
              <a:srgbClr val="0070C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chemeClr val="dk1"/>
                </a:solidFill>
                <a:latin typeface="Arial"/>
                <a:ea typeface="Arial"/>
                <a:cs typeface="Arial"/>
                <a:sym typeface="Arial"/>
              </a:rPr>
              <a:t>What information would we find on page 46? </a:t>
            </a:r>
            <a:endParaRPr sz="2800">
              <a:solidFill>
                <a:schemeClr val="dk1"/>
              </a:solidFill>
              <a:latin typeface="Century Gothic"/>
              <a:ea typeface="Century Gothic"/>
              <a:cs typeface="Century Gothic"/>
              <a:sym typeface="Century Gothic"/>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23"/>
          <p:cNvSpPr txBox="1">
            <a:spLocks noGrp="1"/>
          </p:cNvSpPr>
          <p:nvPr>
            <p:ph type="title"/>
          </p:nvPr>
        </p:nvSpPr>
        <p:spPr>
          <a:xfrm>
            <a:off x="797256" y="483546"/>
            <a:ext cx="10515600" cy="132556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262626"/>
              </a:buClr>
              <a:buSzPts val="8000"/>
              <a:buFont typeface="Arial"/>
              <a:buNone/>
            </a:pPr>
            <a:r>
              <a:rPr lang="en-GB" sz="8000" b="1">
                <a:latin typeface="Arial"/>
                <a:ea typeface="Arial"/>
                <a:cs typeface="Arial"/>
                <a:sym typeface="Arial"/>
              </a:rPr>
              <a:t>Sequence</a:t>
            </a:r>
            <a:endParaRPr/>
          </a:p>
        </p:txBody>
      </p:sp>
      <p:pic>
        <p:nvPicPr>
          <p:cNvPr id="363" name="Google Shape;363;p23"/>
          <p:cNvPicPr preferRelativeResize="0"/>
          <p:nvPr/>
        </p:nvPicPr>
        <p:blipFill rotWithShape="1">
          <a:blip r:embed="rId3">
            <a:alphaModFix/>
          </a:blip>
          <a:srcRect l="24231" t="28125" r="22032" b="23554"/>
          <a:stretch/>
        </p:blipFill>
        <p:spPr>
          <a:xfrm>
            <a:off x="303474" y="2688608"/>
            <a:ext cx="5933554" cy="3534770"/>
          </a:xfrm>
          <a:prstGeom prst="rect">
            <a:avLst/>
          </a:prstGeom>
          <a:noFill/>
          <a:ln>
            <a:noFill/>
          </a:ln>
        </p:spPr>
      </p:pic>
      <p:sp>
        <p:nvSpPr>
          <p:cNvPr id="364" name="Google Shape;364;p23"/>
          <p:cNvSpPr/>
          <p:nvPr/>
        </p:nvSpPr>
        <p:spPr>
          <a:xfrm>
            <a:off x="535473" y="1828800"/>
            <a:ext cx="5799900" cy="553200"/>
          </a:xfrm>
          <a:prstGeom prst="rect">
            <a:avLst/>
          </a:prstGeom>
          <a:noFill/>
          <a:ln w="25400" cap="flat" cmpd="sng">
            <a:solidFill>
              <a:srgbClr val="0070C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GB" sz="2800">
                <a:solidFill>
                  <a:schemeClr val="dk1"/>
                </a:solidFill>
                <a:latin typeface="Arial"/>
                <a:ea typeface="Arial"/>
                <a:cs typeface="Arial"/>
                <a:sym typeface="Arial"/>
              </a:rPr>
              <a:t>Can you sequence the pictures? </a:t>
            </a:r>
            <a:endParaRPr/>
          </a:p>
        </p:txBody>
      </p:sp>
      <p:sp>
        <p:nvSpPr>
          <p:cNvPr id="365" name="Google Shape;365;p23"/>
          <p:cNvSpPr/>
          <p:nvPr/>
        </p:nvSpPr>
        <p:spPr>
          <a:xfrm>
            <a:off x="7336472" y="1857525"/>
            <a:ext cx="3976500" cy="553500"/>
          </a:xfrm>
          <a:prstGeom prst="rect">
            <a:avLst/>
          </a:prstGeom>
          <a:noFill/>
          <a:ln w="25400" cap="flat" cmpd="sng">
            <a:solidFill>
              <a:srgbClr val="0070C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GB" sz="2800">
                <a:solidFill>
                  <a:schemeClr val="dk1"/>
                </a:solidFill>
                <a:latin typeface="Arial"/>
                <a:ea typeface="Arial"/>
                <a:cs typeface="Arial"/>
                <a:sym typeface="Arial"/>
              </a:rPr>
              <a:t>What happens next?</a:t>
            </a:r>
            <a:endParaRPr/>
          </a:p>
        </p:txBody>
      </p:sp>
      <p:sp>
        <p:nvSpPr>
          <p:cNvPr id="366" name="Google Shape;366;p23"/>
          <p:cNvSpPr/>
          <p:nvPr/>
        </p:nvSpPr>
        <p:spPr>
          <a:xfrm>
            <a:off x="7500257" y="3258175"/>
            <a:ext cx="3693752" cy="671851"/>
          </a:xfrm>
          <a:prstGeom prst="rect">
            <a:avLst/>
          </a:prstGeom>
          <a:noFill/>
          <a:ln w="25400" cap="flat" cmpd="sng">
            <a:solidFill>
              <a:srgbClr val="0070C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2800">
                <a:solidFill>
                  <a:schemeClr val="dk1"/>
                </a:solidFill>
                <a:latin typeface="Arial"/>
                <a:ea typeface="Arial"/>
                <a:cs typeface="Arial"/>
                <a:sym typeface="Arial"/>
              </a:rPr>
              <a:t>What happened first?</a:t>
            </a:r>
            <a:endParaRPr sz="1100">
              <a:solidFill>
                <a:schemeClr val="dk1"/>
              </a:solidFill>
              <a:latin typeface="Calibri"/>
              <a:ea typeface="Calibri"/>
              <a:cs typeface="Calibri"/>
              <a:sym typeface="Calibri"/>
            </a:endParaRPr>
          </a:p>
        </p:txBody>
      </p:sp>
      <p:sp>
        <p:nvSpPr>
          <p:cNvPr id="367" name="Google Shape;367;p23"/>
          <p:cNvSpPr/>
          <p:nvPr/>
        </p:nvSpPr>
        <p:spPr>
          <a:xfrm>
            <a:off x="6467550" y="4640100"/>
            <a:ext cx="5308800" cy="1385100"/>
          </a:xfrm>
          <a:prstGeom prst="rect">
            <a:avLst/>
          </a:prstGeom>
          <a:noFill/>
          <a:ln w="25400" cap="flat" cmpd="sng">
            <a:solidFill>
              <a:srgbClr val="0070C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800">
                <a:solidFill>
                  <a:schemeClr val="dk1"/>
                </a:solidFill>
                <a:latin typeface="Arial"/>
                <a:ea typeface="Arial"/>
                <a:cs typeface="Arial"/>
                <a:sym typeface="Arial"/>
              </a:rPr>
              <a:t>What happened at the beginning, middle and end of the story?</a:t>
            </a:r>
            <a:endParaRPr sz="11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24"/>
          <p:cNvSpPr txBox="1">
            <a:spLocks noGrp="1"/>
          </p:cNvSpPr>
          <p:nvPr>
            <p:ph type="title"/>
          </p:nvPr>
        </p:nvSpPr>
        <p:spPr>
          <a:xfrm>
            <a:off x="2158400" y="227360"/>
            <a:ext cx="8911800" cy="1281000"/>
          </a:xfrm>
          <a:prstGeom prst="rect">
            <a:avLst/>
          </a:prstGeom>
          <a:solidFill>
            <a:srgbClr val="FFFF00"/>
          </a:solidFill>
          <a:ln>
            <a:noFill/>
          </a:ln>
        </p:spPr>
        <p:txBody>
          <a:bodyPr spcFirstLastPara="1" wrap="square" lIns="91425" tIns="45700" rIns="91425" bIns="45700" anchor="t" anchorCtr="0">
            <a:noAutofit/>
          </a:bodyPr>
          <a:lstStyle/>
          <a:p>
            <a:pPr marL="0" lvl="0" indent="0" algn="ctr" rtl="0">
              <a:spcBef>
                <a:spcPts val="0"/>
              </a:spcBef>
              <a:spcAft>
                <a:spcPts val="0"/>
              </a:spcAft>
              <a:buClr>
                <a:srgbClr val="262626"/>
              </a:buClr>
              <a:buSzPts val="8000"/>
              <a:buFont typeface="Arial"/>
              <a:buNone/>
            </a:pPr>
            <a:r>
              <a:rPr lang="en-GB" sz="8000" b="1">
                <a:latin typeface="Arial"/>
                <a:ea typeface="Arial"/>
                <a:cs typeface="Arial"/>
                <a:sym typeface="Arial"/>
              </a:rPr>
              <a:t>Reading at Home</a:t>
            </a:r>
            <a:endParaRPr/>
          </a:p>
        </p:txBody>
      </p:sp>
      <p:sp>
        <p:nvSpPr>
          <p:cNvPr id="373" name="Google Shape;373;p24"/>
          <p:cNvSpPr txBox="1">
            <a:spLocks noGrp="1"/>
          </p:cNvSpPr>
          <p:nvPr>
            <p:ph type="body" idx="1"/>
          </p:nvPr>
        </p:nvSpPr>
        <p:spPr>
          <a:xfrm>
            <a:off x="2589212" y="2133600"/>
            <a:ext cx="8915400" cy="3777622"/>
          </a:xfrm>
          <a:prstGeom prst="rect">
            <a:avLst/>
          </a:prstGeom>
          <a:noFill/>
          <a:ln>
            <a:noFill/>
          </a:ln>
        </p:spPr>
        <p:txBody>
          <a:bodyPr spcFirstLastPara="1" wrap="square" lIns="91425" tIns="45700" rIns="91425" bIns="45700" anchor="t" anchorCtr="0">
            <a:normAutofit/>
          </a:bodyPr>
          <a:lstStyle/>
          <a:p>
            <a:pPr marL="342900" lvl="0" indent="-228600" algn="l" rtl="0">
              <a:spcBef>
                <a:spcPts val="0"/>
              </a:spcBef>
              <a:spcAft>
                <a:spcPts val="0"/>
              </a:spcAft>
              <a:buSzPts val="1800"/>
              <a:buNone/>
            </a:pPr>
            <a:endParaRPr/>
          </a:p>
        </p:txBody>
      </p:sp>
      <p:pic>
        <p:nvPicPr>
          <p:cNvPr id="374" name="Google Shape;374;p24"/>
          <p:cNvPicPr preferRelativeResize="0"/>
          <p:nvPr/>
        </p:nvPicPr>
        <p:blipFill rotWithShape="1">
          <a:blip r:embed="rId3">
            <a:alphaModFix/>
          </a:blip>
          <a:srcRect l="21855" t="25735" r="23199" b="29091"/>
          <a:stretch/>
        </p:blipFill>
        <p:spPr>
          <a:xfrm>
            <a:off x="838200" y="1825625"/>
            <a:ext cx="10515600" cy="435133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25"/>
          <p:cNvSpPr txBox="1">
            <a:spLocks noGrp="1"/>
          </p:cNvSpPr>
          <p:nvPr>
            <p:ph type="title"/>
          </p:nvPr>
        </p:nvSpPr>
        <p:spPr>
          <a:xfrm>
            <a:off x="2057400" y="381000"/>
            <a:ext cx="9133200" cy="1037400"/>
          </a:xfrm>
          <a:prstGeom prst="rect">
            <a:avLst/>
          </a:prstGeom>
          <a:solidFill>
            <a:srgbClr val="FFFF00"/>
          </a:solidFill>
          <a:ln>
            <a:noFill/>
          </a:ln>
        </p:spPr>
        <p:txBody>
          <a:bodyPr spcFirstLastPara="1" wrap="square" lIns="91425" tIns="45700" rIns="91425" bIns="45700" anchor="t" anchorCtr="0">
            <a:noAutofit/>
          </a:bodyPr>
          <a:lstStyle/>
          <a:p>
            <a:pPr marL="0" lvl="0" indent="0" algn="ctr" rtl="0">
              <a:spcBef>
                <a:spcPts val="0"/>
              </a:spcBef>
              <a:spcAft>
                <a:spcPts val="0"/>
              </a:spcAft>
              <a:buClr>
                <a:srgbClr val="262626"/>
              </a:buClr>
              <a:buSzPts val="5400"/>
              <a:buFont typeface="Arial"/>
              <a:buNone/>
            </a:pPr>
            <a:r>
              <a:rPr lang="en-GB" sz="4900" b="1">
                <a:latin typeface="Arial"/>
                <a:ea typeface="Arial"/>
                <a:cs typeface="Arial"/>
                <a:sym typeface="Arial"/>
              </a:rPr>
              <a:t>Reading at Home – Enjoy!</a:t>
            </a:r>
            <a:endParaRPr sz="3100"/>
          </a:p>
        </p:txBody>
      </p:sp>
      <p:sp>
        <p:nvSpPr>
          <p:cNvPr id="381" name="Google Shape;381;p25"/>
          <p:cNvSpPr txBox="1">
            <a:spLocks noGrp="1"/>
          </p:cNvSpPr>
          <p:nvPr>
            <p:ph type="body" idx="1"/>
          </p:nvPr>
        </p:nvSpPr>
        <p:spPr>
          <a:xfrm>
            <a:off x="588498" y="1418493"/>
            <a:ext cx="9698502" cy="5318125"/>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SzPts val="4800"/>
              <a:buChar char="🠶"/>
            </a:pPr>
            <a:r>
              <a:rPr lang="en-GB" sz="4800">
                <a:latin typeface="Arial"/>
                <a:ea typeface="Arial"/>
                <a:cs typeface="Arial"/>
                <a:sym typeface="Arial"/>
              </a:rPr>
              <a:t>Make reading visible - have books available in your home</a:t>
            </a:r>
            <a:endParaRPr/>
          </a:p>
          <a:p>
            <a:pPr marL="342900" lvl="0" indent="-342900" algn="l" rtl="0">
              <a:spcBef>
                <a:spcPts val="1000"/>
              </a:spcBef>
              <a:spcAft>
                <a:spcPts val="0"/>
              </a:spcAft>
              <a:buSzPts val="4800"/>
              <a:buChar char="🠶"/>
            </a:pPr>
            <a:r>
              <a:rPr lang="en-GB" sz="4800">
                <a:latin typeface="Arial"/>
                <a:ea typeface="Arial"/>
                <a:cs typeface="Arial"/>
                <a:sym typeface="Arial"/>
              </a:rPr>
              <a:t>Share books every day</a:t>
            </a:r>
            <a:endParaRPr/>
          </a:p>
          <a:p>
            <a:pPr marL="342900" lvl="0" indent="-342900" algn="l" rtl="0">
              <a:spcBef>
                <a:spcPts val="1000"/>
              </a:spcBef>
              <a:spcAft>
                <a:spcPts val="0"/>
              </a:spcAft>
              <a:buSzPts val="4800"/>
              <a:buChar char="🠶"/>
            </a:pPr>
            <a:r>
              <a:rPr lang="en-GB" sz="4800">
                <a:latin typeface="Arial"/>
                <a:ea typeface="Arial"/>
                <a:cs typeface="Arial"/>
                <a:sym typeface="Arial"/>
              </a:rPr>
              <a:t>Talk about books.</a:t>
            </a:r>
            <a:endParaRPr/>
          </a:p>
          <a:p>
            <a:pPr marL="342900" lvl="0" indent="-342900" algn="l" rtl="0">
              <a:spcBef>
                <a:spcPts val="1000"/>
              </a:spcBef>
              <a:spcAft>
                <a:spcPts val="0"/>
              </a:spcAft>
              <a:buSzPts val="4800"/>
              <a:buChar char="🠶"/>
            </a:pPr>
            <a:r>
              <a:rPr lang="en-GB" sz="4800">
                <a:latin typeface="Arial"/>
                <a:ea typeface="Arial"/>
                <a:cs typeface="Arial"/>
                <a:sym typeface="Arial"/>
              </a:rPr>
              <a:t>Sit and listen - don’t do chores around the reader!</a:t>
            </a:r>
            <a:endParaRPr/>
          </a:p>
          <a:p>
            <a:pPr marL="342900" lvl="0" indent="-342900" algn="l" rtl="0">
              <a:spcBef>
                <a:spcPts val="1000"/>
              </a:spcBef>
              <a:spcAft>
                <a:spcPts val="0"/>
              </a:spcAft>
              <a:buSzPts val="4800"/>
              <a:buChar char="🠶"/>
            </a:pPr>
            <a:r>
              <a:rPr lang="en-GB" sz="4800">
                <a:latin typeface="Arial"/>
                <a:ea typeface="Arial"/>
                <a:cs typeface="Arial"/>
                <a:sym typeface="Arial"/>
              </a:rPr>
              <a:t>Respect choices.</a:t>
            </a:r>
            <a:endParaRPr/>
          </a:p>
        </p:txBody>
      </p:sp>
      <p:pic>
        <p:nvPicPr>
          <p:cNvPr id="382" name="Google Shape;382;p25" descr="http://somdparents.com/wp-content/uploads/2016/07/kids-books2-1024x640.jpg"/>
          <p:cNvPicPr preferRelativeResize="0"/>
          <p:nvPr/>
        </p:nvPicPr>
        <p:blipFill rotWithShape="1">
          <a:blip r:embed="rId3">
            <a:alphaModFix/>
          </a:blip>
          <a:srcRect l="33488" t="65186" r="45392" b="-5212"/>
          <a:stretch/>
        </p:blipFill>
        <p:spPr>
          <a:xfrm>
            <a:off x="10076670" y="4336862"/>
            <a:ext cx="1430594" cy="1887793"/>
          </a:xfrm>
          <a:prstGeom prst="rect">
            <a:avLst/>
          </a:prstGeom>
          <a:noFill/>
          <a:ln>
            <a:noFill/>
          </a:ln>
        </p:spPr>
      </p:pic>
      <p:pic>
        <p:nvPicPr>
          <p:cNvPr id="383" name="Google Shape;383;p25" descr="http://somdparents.com/wp-content/uploads/2016/07/kids-books2-1024x640.jpg"/>
          <p:cNvPicPr preferRelativeResize="0"/>
          <p:nvPr/>
        </p:nvPicPr>
        <p:blipFill rotWithShape="1">
          <a:blip r:embed="rId3">
            <a:alphaModFix/>
          </a:blip>
          <a:srcRect l="53301" t="34853" r="21442" b="34815"/>
          <a:stretch/>
        </p:blipFill>
        <p:spPr>
          <a:xfrm>
            <a:off x="9617890" y="1690383"/>
            <a:ext cx="1710812" cy="143059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26"/>
          <p:cNvSpPr txBox="1">
            <a:spLocks noGrp="1"/>
          </p:cNvSpPr>
          <p:nvPr>
            <p:ph type="title"/>
          </p:nvPr>
        </p:nvSpPr>
        <p:spPr>
          <a:xfrm>
            <a:off x="1344351" y="246075"/>
            <a:ext cx="10507500" cy="951000"/>
          </a:xfrm>
          <a:prstGeom prst="rect">
            <a:avLst/>
          </a:prstGeom>
          <a:solidFill>
            <a:srgbClr val="FFFF00"/>
          </a:solidFill>
          <a:ln>
            <a:noFill/>
          </a:ln>
        </p:spPr>
        <p:txBody>
          <a:bodyPr spcFirstLastPara="1" wrap="square" lIns="91425" tIns="45700" rIns="91425" bIns="45700" anchor="t" anchorCtr="0">
            <a:noAutofit/>
          </a:bodyPr>
          <a:lstStyle/>
          <a:p>
            <a:pPr marL="0" lvl="0" indent="0" algn="ctr" rtl="0">
              <a:spcBef>
                <a:spcPts val="0"/>
              </a:spcBef>
              <a:spcAft>
                <a:spcPts val="0"/>
              </a:spcAft>
              <a:buClr>
                <a:srgbClr val="262626"/>
              </a:buClr>
              <a:buSzPts val="5400"/>
              <a:buFont typeface="Arial"/>
              <a:buNone/>
            </a:pPr>
            <a:r>
              <a:rPr lang="en-GB" sz="5300" b="1">
                <a:latin typeface="Arial"/>
                <a:ea typeface="Arial"/>
                <a:cs typeface="Arial"/>
                <a:sym typeface="Arial"/>
              </a:rPr>
              <a:t>What to do if your child is stuck</a:t>
            </a:r>
            <a:endParaRPr sz="3500"/>
          </a:p>
        </p:txBody>
      </p:sp>
      <p:sp>
        <p:nvSpPr>
          <p:cNvPr id="390" name="Google Shape;390;p26"/>
          <p:cNvSpPr txBox="1">
            <a:spLocks noGrp="1"/>
          </p:cNvSpPr>
          <p:nvPr>
            <p:ph type="body" idx="1"/>
          </p:nvPr>
        </p:nvSpPr>
        <p:spPr>
          <a:xfrm>
            <a:off x="783687" y="1787820"/>
            <a:ext cx="10400128" cy="3543836"/>
          </a:xfrm>
          <a:prstGeom prst="rect">
            <a:avLst/>
          </a:prstGeom>
          <a:noFill/>
          <a:ln>
            <a:noFill/>
          </a:ln>
        </p:spPr>
        <p:txBody>
          <a:bodyPr spcFirstLastPara="1" wrap="square" lIns="91425" tIns="45700" rIns="91425" bIns="45700" anchor="t" anchorCtr="0">
            <a:noAutofit/>
          </a:bodyPr>
          <a:lstStyle/>
          <a:p>
            <a:pPr marL="342900" lvl="0" indent="-336550" algn="l" rtl="0">
              <a:spcBef>
                <a:spcPts val="0"/>
              </a:spcBef>
              <a:spcAft>
                <a:spcPts val="0"/>
              </a:spcAft>
              <a:buSzPts val="3900"/>
              <a:buChar char="🠶"/>
            </a:pPr>
            <a:r>
              <a:rPr lang="en-GB" sz="3900">
                <a:latin typeface="Arial"/>
                <a:ea typeface="Arial"/>
                <a:cs typeface="Arial"/>
                <a:sym typeface="Arial"/>
              </a:rPr>
              <a:t>Use phonics first. What sound does the word begin with? Can you say the sounds in the word? Blend them together.</a:t>
            </a:r>
            <a:endParaRPr sz="1700"/>
          </a:p>
          <a:p>
            <a:pPr marL="342900" lvl="0" indent="-336550" algn="l" rtl="0">
              <a:spcBef>
                <a:spcPts val="0"/>
              </a:spcBef>
              <a:spcAft>
                <a:spcPts val="0"/>
              </a:spcAft>
              <a:buSzPts val="3900"/>
              <a:buChar char="🠶"/>
            </a:pPr>
            <a:r>
              <a:rPr lang="en-GB" sz="3900">
                <a:latin typeface="Arial"/>
                <a:ea typeface="Arial"/>
                <a:cs typeface="Arial"/>
                <a:sym typeface="Arial"/>
              </a:rPr>
              <a:t>Read to the end of the sentence. What would make sense?</a:t>
            </a:r>
            <a:endParaRPr sz="1700"/>
          </a:p>
          <a:p>
            <a:pPr marL="342900" lvl="0" indent="-336550" algn="l" rtl="0">
              <a:spcBef>
                <a:spcPts val="0"/>
              </a:spcBef>
              <a:spcAft>
                <a:spcPts val="0"/>
              </a:spcAft>
              <a:buSzPts val="3900"/>
              <a:buChar char="🠶"/>
            </a:pPr>
            <a:r>
              <a:rPr lang="en-GB" sz="3900">
                <a:latin typeface="Arial"/>
                <a:ea typeface="Arial"/>
                <a:cs typeface="Arial"/>
                <a:sym typeface="Arial"/>
              </a:rPr>
              <a:t>What is the text about – what might fit here?</a:t>
            </a:r>
            <a:endParaRPr sz="1700"/>
          </a:p>
          <a:p>
            <a:pPr marL="342900" lvl="0" indent="-336550" algn="l" rtl="0">
              <a:spcBef>
                <a:spcPts val="0"/>
              </a:spcBef>
              <a:spcAft>
                <a:spcPts val="0"/>
              </a:spcAft>
              <a:buSzPts val="3900"/>
              <a:buChar char="🠶"/>
            </a:pPr>
            <a:r>
              <a:rPr lang="en-GB" sz="3900">
                <a:latin typeface="Arial"/>
                <a:ea typeface="Arial"/>
                <a:cs typeface="Arial"/>
                <a:sym typeface="Arial"/>
              </a:rPr>
              <a:t>Does it sound right?</a:t>
            </a:r>
            <a:endParaRPr sz="1700"/>
          </a:p>
          <a:p>
            <a:pPr marL="342900" lvl="0" indent="-336550" algn="l" rtl="0">
              <a:spcBef>
                <a:spcPts val="0"/>
              </a:spcBef>
              <a:spcAft>
                <a:spcPts val="0"/>
              </a:spcAft>
              <a:buSzPts val="3900"/>
              <a:buChar char="🠶"/>
            </a:pPr>
            <a:r>
              <a:rPr lang="en-GB" sz="3900">
                <a:latin typeface="Arial"/>
                <a:ea typeface="Arial"/>
                <a:cs typeface="Arial"/>
                <a:sym typeface="Arial"/>
              </a:rPr>
              <a:t>Look at the picture. Does it help?</a:t>
            </a:r>
            <a:endParaRPr sz="1700"/>
          </a:p>
        </p:txBody>
      </p:sp>
      <p:pic>
        <p:nvPicPr>
          <p:cNvPr id="391" name="Google Shape;391;p26" descr="http://somdparents.com/wp-content/uploads/2016/07/kids-books2-1024x640.jpg"/>
          <p:cNvPicPr preferRelativeResize="0"/>
          <p:nvPr/>
        </p:nvPicPr>
        <p:blipFill rotWithShape="1">
          <a:blip r:embed="rId3">
            <a:alphaModFix/>
          </a:blip>
          <a:srcRect/>
          <a:stretch/>
        </p:blipFill>
        <p:spPr>
          <a:xfrm>
            <a:off x="10112829" y="5403899"/>
            <a:ext cx="1947709" cy="135613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27"/>
          <p:cNvSpPr txBox="1">
            <a:spLocks noGrp="1"/>
          </p:cNvSpPr>
          <p:nvPr>
            <p:ph type="title"/>
          </p:nvPr>
        </p:nvSpPr>
        <p:spPr>
          <a:xfrm>
            <a:off x="2063749" y="127000"/>
            <a:ext cx="8229600" cy="863600"/>
          </a:xfrm>
          <a:prstGeom prst="rect">
            <a:avLst/>
          </a:prstGeom>
          <a:solidFill>
            <a:srgbClr val="FFFF00"/>
          </a:solidFill>
          <a:ln>
            <a:noFill/>
          </a:ln>
        </p:spPr>
        <p:txBody>
          <a:bodyPr spcFirstLastPara="1" wrap="square" lIns="91425" tIns="45700" rIns="91425" bIns="45700" anchor="t" anchorCtr="0">
            <a:noAutofit/>
          </a:bodyPr>
          <a:lstStyle/>
          <a:p>
            <a:pPr marL="0" lvl="0" indent="0" algn="ctr" rtl="0">
              <a:spcBef>
                <a:spcPts val="0"/>
              </a:spcBef>
              <a:spcAft>
                <a:spcPts val="0"/>
              </a:spcAft>
              <a:buClr>
                <a:srgbClr val="262626"/>
              </a:buClr>
              <a:buSzPts val="5400"/>
              <a:buFont typeface="Arial"/>
              <a:buNone/>
            </a:pPr>
            <a:r>
              <a:rPr lang="en-GB" sz="5400" b="1">
                <a:latin typeface="Arial"/>
                <a:ea typeface="Arial"/>
                <a:cs typeface="Arial"/>
                <a:sym typeface="Arial"/>
              </a:rPr>
              <a:t>Talking about books</a:t>
            </a:r>
            <a:endParaRPr/>
          </a:p>
        </p:txBody>
      </p:sp>
      <p:sp>
        <p:nvSpPr>
          <p:cNvPr id="398" name="Google Shape;398;p27"/>
          <p:cNvSpPr txBox="1">
            <a:spLocks noGrp="1"/>
          </p:cNvSpPr>
          <p:nvPr>
            <p:ph type="body" idx="1"/>
          </p:nvPr>
        </p:nvSpPr>
        <p:spPr>
          <a:xfrm>
            <a:off x="886265" y="1341438"/>
            <a:ext cx="9478523" cy="4957762"/>
          </a:xfrm>
          <a:prstGeom prst="rect">
            <a:avLst/>
          </a:prstGeom>
          <a:noFill/>
          <a:ln>
            <a:noFill/>
          </a:ln>
        </p:spPr>
        <p:txBody>
          <a:bodyPr spcFirstLastPara="1" wrap="square" lIns="91425" tIns="45700" rIns="91425" bIns="45700" anchor="t" anchorCtr="0">
            <a:normAutofit fontScale="70000" lnSpcReduction="20000"/>
          </a:bodyPr>
          <a:lstStyle/>
          <a:p>
            <a:pPr marL="342900" lvl="0" indent="-342900" algn="l" rtl="0">
              <a:lnSpc>
                <a:spcPct val="90000"/>
              </a:lnSpc>
              <a:spcBef>
                <a:spcPts val="0"/>
              </a:spcBef>
              <a:spcAft>
                <a:spcPts val="0"/>
              </a:spcAft>
              <a:buSzPct val="100000"/>
              <a:buFont typeface="Arial"/>
              <a:buNone/>
            </a:pPr>
            <a:r>
              <a:rPr lang="en-GB" sz="4600">
                <a:latin typeface="Arial"/>
                <a:ea typeface="Arial"/>
                <a:cs typeface="Arial"/>
                <a:sym typeface="Arial"/>
              </a:rPr>
              <a:t>Do you like this book; why?</a:t>
            </a:r>
            <a:endParaRPr/>
          </a:p>
          <a:p>
            <a:pPr marL="342900" lvl="0" indent="-342900" algn="l" rtl="0">
              <a:lnSpc>
                <a:spcPct val="90000"/>
              </a:lnSpc>
              <a:spcBef>
                <a:spcPts val="1000"/>
              </a:spcBef>
              <a:spcAft>
                <a:spcPts val="0"/>
              </a:spcAft>
              <a:buSzPct val="100000"/>
              <a:buFont typeface="Arial"/>
              <a:buNone/>
            </a:pPr>
            <a:r>
              <a:rPr lang="en-GB" sz="4600">
                <a:latin typeface="Arial"/>
                <a:ea typeface="Arial"/>
                <a:cs typeface="Arial"/>
                <a:sym typeface="Arial"/>
              </a:rPr>
              <a:t>Who is your favourite character?</a:t>
            </a:r>
            <a:endParaRPr/>
          </a:p>
          <a:p>
            <a:pPr marL="342900" lvl="0" indent="-342900" algn="l" rtl="0">
              <a:lnSpc>
                <a:spcPct val="90000"/>
              </a:lnSpc>
              <a:spcBef>
                <a:spcPts val="1000"/>
              </a:spcBef>
              <a:spcAft>
                <a:spcPts val="0"/>
              </a:spcAft>
              <a:buSzPct val="100000"/>
              <a:buFont typeface="Arial"/>
              <a:buNone/>
            </a:pPr>
            <a:r>
              <a:rPr lang="en-GB" sz="4600">
                <a:latin typeface="Arial"/>
                <a:ea typeface="Arial"/>
                <a:cs typeface="Arial"/>
                <a:sym typeface="Arial"/>
              </a:rPr>
              <a:t>Tell me about a character in the book.</a:t>
            </a:r>
            <a:endParaRPr/>
          </a:p>
          <a:p>
            <a:pPr marL="342900" lvl="0" indent="-342900" algn="l" rtl="0">
              <a:lnSpc>
                <a:spcPct val="90000"/>
              </a:lnSpc>
              <a:spcBef>
                <a:spcPts val="1000"/>
              </a:spcBef>
              <a:spcAft>
                <a:spcPts val="0"/>
              </a:spcAft>
              <a:buSzPct val="100000"/>
              <a:buFont typeface="Arial"/>
              <a:buNone/>
            </a:pPr>
            <a:r>
              <a:rPr lang="en-GB" sz="4600">
                <a:latin typeface="Arial"/>
                <a:ea typeface="Arial"/>
                <a:cs typeface="Arial"/>
                <a:sym typeface="Arial"/>
              </a:rPr>
              <a:t>Which words tell you what the character is like?</a:t>
            </a:r>
            <a:endParaRPr/>
          </a:p>
          <a:p>
            <a:pPr marL="342900" lvl="0" indent="-342900" algn="l" rtl="0">
              <a:lnSpc>
                <a:spcPct val="90000"/>
              </a:lnSpc>
              <a:spcBef>
                <a:spcPts val="1000"/>
              </a:spcBef>
              <a:spcAft>
                <a:spcPts val="0"/>
              </a:spcAft>
              <a:buSzPct val="100000"/>
              <a:buFont typeface="Arial"/>
              <a:buNone/>
            </a:pPr>
            <a:r>
              <a:rPr lang="en-GB" sz="4600">
                <a:latin typeface="Arial"/>
                <a:ea typeface="Arial"/>
                <a:cs typeface="Arial"/>
                <a:sym typeface="Arial"/>
              </a:rPr>
              <a:t>How would you feel?</a:t>
            </a:r>
            <a:endParaRPr/>
          </a:p>
          <a:p>
            <a:pPr marL="342900" lvl="0" indent="-342900" algn="l" rtl="0">
              <a:lnSpc>
                <a:spcPct val="90000"/>
              </a:lnSpc>
              <a:spcBef>
                <a:spcPts val="1000"/>
              </a:spcBef>
              <a:spcAft>
                <a:spcPts val="0"/>
              </a:spcAft>
              <a:buSzPct val="100000"/>
              <a:buFont typeface="Arial"/>
              <a:buNone/>
            </a:pPr>
            <a:r>
              <a:rPr lang="en-GB" sz="4600">
                <a:latin typeface="Arial"/>
                <a:ea typeface="Arial"/>
                <a:cs typeface="Arial"/>
                <a:sym typeface="Arial"/>
              </a:rPr>
              <a:t>What do you think will happen next?</a:t>
            </a:r>
            <a:endParaRPr/>
          </a:p>
          <a:p>
            <a:pPr marL="342900" lvl="0" indent="-342900" algn="l" rtl="0">
              <a:lnSpc>
                <a:spcPct val="90000"/>
              </a:lnSpc>
              <a:spcBef>
                <a:spcPts val="1000"/>
              </a:spcBef>
              <a:spcAft>
                <a:spcPts val="0"/>
              </a:spcAft>
              <a:buSzPct val="100000"/>
              <a:buFont typeface="Arial"/>
              <a:buNone/>
            </a:pPr>
            <a:r>
              <a:rPr lang="en-GB" sz="4600">
                <a:latin typeface="Arial"/>
                <a:ea typeface="Arial"/>
                <a:cs typeface="Arial"/>
                <a:sym typeface="Arial"/>
              </a:rPr>
              <a:t>What would you do?</a:t>
            </a:r>
            <a:endParaRPr/>
          </a:p>
          <a:p>
            <a:pPr marL="342900" lvl="0" indent="-342900" algn="l" rtl="0">
              <a:lnSpc>
                <a:spcPct val="90000"/>
              </a:lnSpc>
              <a:spcBef>
                <a:spcPts val="1000"/>
              </a:spcBef>
              <a:spcAft>
                <a:spcPts val="0"/>
              </a:spcAft>
              <a:buSzPct val="100000"/>
              <a:buFont typeface="Arial"/>
              <a:buNone/>
            </a:pPr>
            <a:r>
              <a:rPr lang="en-GB" sz="4600">
                <a:latin typeface="Arial"/>
                <a:ea typeface="Arial"/>
                <a:cs typeface="Arial"/>
                <a:sym typeface="Arial"/>
              </a:rPr>
              <a:t>What have you learned about …… in your book?</a:t>
            </a:r>
            <a:endParaRPr/>
          </a:p>
          <a:p>
            <a:pPr marL="342900" lvl="0" indent="-342900" algn="l" rtl="0">
              <a:lnSpc>
                <a:spcPct val="90000"/>
              </a:lnSpc>
              <a:spcBef>
                <a:spcPts val="1000"/>
              </a:spcBef>
              <a:spcAft>
                <a:spcPts val="0"/>
              </a:spcAft>
              <a:buSzPct val="100000"/>
              <a:buFont typeface="Arial"/>
              <a:buNone/>
            </a:pPr>
            <a:r>
              <a:rPr lang="en-GB" sz="4600">
                <a:latin typeface="Arial"/>
                <a:ea typeface="Arial"/>
                <a:cs typeface="Arial"/>
                <a:sym typeface="Arial"/>
              </a:rPr>
              <a:t>What can you tell me about…?</a:t>
            </a:r>
            <a:endParaRPr/>
          </a:p>
          <a:p>
            <a:pPr marL="342900" lvl="0" indent="-342900" algn="l" rtl="0">
              <a:lnSpc>
                <a:spcPct val="90000"/>
              </a:lnSpc>
              <a:spcBef>
                <a:spcPts val="1000"/>
              </a:spcBef>
              <a:spcAft>
                <a:spcPts val="0"/>
              </a:spcAft>
              <a:buSzPct val="100000"/>
              <a:buFont typeface="Century Gothic"/>
              <a:buNone/>
            </a:pPr>
            <a:endParaRPr b="1">
              <a:solidFill>
                <a:srgbClr val="FFFF00"/>
              </a:solidFill>
            </a:endParaRPr>
          </a:p>
          <a:p>
            <a:pPr marL="342900" lvl="0" indent="-342900" algn="l" rtl="0">
              <a:lnSpc>
                <a:spcPct val="90000"/>
              </a:lnSpc>
              <a:spcBef>
                <a:spcPts val="1000"/>
              </a:spcBef>
              <a:spcAft>
                <a:spcPts val="0"/>
              </a:spcAft>
              <a:buSzPct val="100000"/>
              <a:buFont typeface="Century Gothic"/>
              <a:buNone/>
            </a:pPr>
            <a:endParaRPr sz="2400"/>
          </a:p>
          <a:p>
            <a:pPr marL="342900" lvl="0" indent="-342900" algn="l" rtl="0">
              <a:lnSpc>
                <a:spcPct val="90000"/>
              </a:lnSpc>
              <a:spcBef>
                <a:spcPts val="1000"/>
              </a:spcBef>
              <a:spcAft>
                <a:spcPts val="0"/>
              </a:spcAft>
              <a:buSzPct val="100000"/>
              <a:buFont typeface="Century Gothic"/>
              <a:buNone/>
            </a:pPr>
            <a:endParaRPr sz="2400"/>
          </a:p>
        </p:txBody>
      </p:sp>
      <p:pic>
        <p:nvPicPr>
          <p:cNvPr id="399" name="Google Shape;399;p27" descr="http://somdparents.com/wp-content/uploads/2016/07/kids-books2-1024x640.jpg"/>
          <p:cNvPicPr preferRelativeResize="0"/>
          <p:nvPr/>
        </p:nvPicPr>
        <p:blipFill rotWithShape="1">
          <a:blip r:embed="rId3">
            <a:alphaModFix/>
          </a:blip>
          <a:srcRect/>
          <a:stretch/>
        </p:blipFill>
        <p:spPr>
          <a:xfrm>
            <a:off x="9698478" y="3287486"/>
            <a:ext cx="2243151" cy="156183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28"/>
          <p:cNvSpPr txBox="1">
            <a:spLocks noGrp="1"/>
          </p:cNvSpPr>
          <p:nvPr>
            <p:ph type="title"/>
          </p:nvPr>
        </p:nvSpPr>
        <p:spPr>
          <a:xfrm>
            <a:off x="1847851" y="188913"/>
            <a:ext cx="8588375" cy="950912"/>
          </a:xfrm>
          <a:prstGeom prst="rect">
            <a:avLst/>
          </a:prstGeom>
          <a:solidFill>
            <a:srgbClr val="FFFF00"/>
          </a:solidFill>
          <a:ln>
            <a:noFill/>
          </a:ln>
        </p:spPr>
        <p:txBody>
          <a:bodyPr spcFirstLastPara="1" wrap="square" lIns="91425" tIns="45700" rIns="91425" bIns="45700" anchor="t" anchorCtr="0">
            <a:noAutofit/>
          </a:bodyPr>
          <a:lstStyle/>
          <a:p>
            <a:pPr marL="0" lvl="0" indent="0" algn="ctr" rtl="0">
              <a:spcBef>
                <a:spcPts val="0"/>
              </a:spcBef>
              <a:spcAft>
                <a:spcPts val="0"/>
              </a:spcAft>
              <a:buClr>
                <a:srgbClr val="262626"/>
              </a:buClr>
              <a:buSzPts val="6600"/>
              <a:buFont typeface="Arial"/>
              <a:buNone/>
            </a:pPr>
            <a:r>
              <a:rPr lang="en-GB" sz="5800" b="1">
                <a:latin typeface="Arial"/>
                <a:ea typeface="Arial"/>
                <a:cs typeface="Arial"/>
                <a:sym typeface="Arial"/>
              </a:rPr>
              <a:t>Hearing your child read</a:t>
            </a:r>
            <a:endParaRPr sz="2800"/>
          </a:p>
        </p:txBody>
      </p:sp>
      <p:sp>
        <p:nvSpPr>
          <p:cNvPr id="406" name="Google Shape;406;p28"/>
          <p:cNvSpPr txBox="1">
            <a:spLocks noGrp="1"/>
          </p:cNvSpPr>
          <p:nvPr>
            <p:ph type="body" idx="1"/>
          </p:nvPr>
        </p:nvSpPr>
        <p:spPr>
          <a:xfrm>
            <a:off x="1037432" y="1988432"/>
            <a:ext cx="9921191" cy="4219087"/>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3600"/>
              <a:buChar char="🠶"/>
            </a:pPr>
            <a:r>
              <a:rPr lang="en-GB" sz="3600"/>
              <a:t>Choose a quiet time and give your child your full attention.</a:t>
            </a:r>
            <a:endParaRPr/>
          </a:p>
          <a:p>
            <a:pPr marL="342900" lvl="0" indent="-342900" algn="l" rtl="0">
              <a:spcBef>
                <a:spcPts val="600"/>
              </a:spcBef>
              <a:spcAft>
                <a:spcPts val="0"/>
              </a:spcAft>
              <a:buSzPts val="3600"/>
              <a:buChar char="🠶"/>
            </a:pPr>
            <a:r>
              <a:rPr lang="en-GB" sz="3600"/>
              <a:t>Give support if required using the strategies explained earlier.</a:t>
            </a:r>
            <a:endParaRPr/>
          </a:p>
          <a:p>
            <a:pPr marL="342900" lvl="0" indent="-342900" algn="l" rtl="0">
              <a:spcBef>
                <a:spcPts val="600"/>
              </a:spcBef>
              <a:spcAft>
                <a:spcPts val="0"/>
              </a:spcAft>
              <a:buSzPts val="3600"/>
              <a:buChar char="🠶"/>
            </a:pPr>
            <a:r>
              <a:rPr lang="en-GB" sz="3600"/>
              <a:t>Explain the meaning of new words.</a:t>
            </a:r>
            <a:endParaRPr/>
          </a:p>
          <a:p>
            <a:pPr marL="342900" lvl="0" indent="-342900" algn="l" rtl="0">
              <a:spcBef>
                <a:spcPts val="600"/>
              </a:spcBef>
              <a:spcAft>
                <a:spcPts val="0"/>
              </a:spcAft>
              <a:buSzPts val="3600"/>
              <a:buChar char="🠶"/>
            </a:pPr>
            <a:r>
              <a:rPr lang="en-GB" sz="3600"/>
              <a:t>Talk about the text using open questions.</a:t>
            </a:r>
            <a:endParaRPr/>
          </a:p>
          <a:p>
            <a:pPr marL="342900" lvl="0" indent="-114300" algn="l" rtl="0">
              <a:spcBef>
                <a:spcPts val="600"/>
              </a:spcBef>
              <a:spcAft>
                <a:spcPts val="0"/>
              </a:spcAft>
              <a:buSzPts val="3600"/>
              <a:buNone/>
            </a:pPr>
            <a:endParaRPr sz="3600"/>
          </a:p>
        </p:txBody>
      </p:sp>
      <p:pic>
        <p:nvPicPr>
          <p:cNvPr id="407" name="Google Shape;407;p28" descr="http://somdparents.com/wp-content/uploads/2016/07/kids-books2-1024x640.jpg"/>
          <p:cNvPicPr preferRelativeResize="0"/>
          <p:nvPr/>
        </p:nvPicPr>
        <p:blipFill rotWithShape="1">
          <a:blip r:embed="rId3">
            <a:alphaModFix/>
          </a:blip>
          <a:srcRect l="33488" t="65186" r="45392" b="-5212"/>
          <a:stretch/>
        </p:blipFill>
        <p:spPr>
          <a:xfrm>
            <a:off x="10395084" y="100639"/>
            <a:ext cx="1430594" cy="1887793"/>
          </a:xfrm>
          <a:prstGeom prst="rect">
            <a:avLst/>
          </a:prstGeom>
          <a:noFill/>
          <a:ln>
            <a:noFill/>
          </a:ln>
        </p:spPr>
      </p:pic>
      <p:pic>
        <p:nvPicPr>
          <p:cNvPr id="408" name="Google Shape;408;p28" descr="http://somdparents.com/wp-content/uploads/2016/07/kids-books2-1024x640.jpg"/>
          <p:cNvPicPr preferRelativeResize="0"/>
          <p:nvPr/>
        </p:nvPicPr>
        <p:blipFill rotWithShape="1">
          <a:blip r:embed="rId3">
            <a:alphaModFix/>
          </a:blip>
          <a:srcRect l="53301" t="34853" r="21442" b="34815"/>
          <a:stretch/>
        </p:blipFill>
        <p:spPr>
          <a:xfrm>
            <a:off x="279997" y="424527"/>
            <a:ext cx="1710813" cy="1430595"/>
          </a:xfrm>
          <a:prstGeom prst="rect">
            <a:avLst/>
          </a:prstGeom>
          <a:noFill/>
          <a:ln>
            <a:noFill/>
          </a:ln>
        </p:spPr>
      </p:pic>
      <p:pic>
        <p:nvPicPr>
          <p:cNvPr id="409" name="Google Shape;409;p28" descr="http://somdparents.com/wp-content/uploads/2016/07/kids-books2-1024x640.jpg"/>
          <p:cNvPicPr preferRelativeResize="0"/>
          <p:nvPr/>
        </p:nvPicPr>
        <p:blipFill rotWithShape="1">
          <a:blip r:embed="rId4">
            <a:alphaModFix/>
          </a:blip>
          <a:srcRect/>
          <a:stretch/>
        </p:blipFill>
        <p:spPr>
          <a:xfrm>
            <a:off x="9961557" y="3278363"/>
            <a:ext cx="2061200" cy="143515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30"/>
          <p:cNvSpPr txBox="1">
            <a:spLocks noGrp="1"/>
          </p:cNvSpPr>
          <p:nvPr>
            <p:ph type="body" idx="1"/>
          </p:nvPr>
        </p:nvSpPr>
        <p:spPr>
          <a:xfrm>
            <a:off x="2197764" y="714375"/>
            <a:ext cx="7772400" cy="1500188"/>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13800"/>
              <a:buNone/>
            </a:pPr>
            <a:r>
              <a:rPr lang="en-GB" sz="13800">
                <a:latin typeface="Arial"/>
                <a:ea typeface="Arial"/>
                <a:cs typeface="Arial"/>
                <a:sym typeface="Arial"/>
              </a:rPr>
              <a:t>Have fun!!</a:t>
            </a:r>
            <a:endParaRPr/>
          </a:p>
        </p:txBody>
      </p:sp>
      <p:pic>
        <p:nvPicPr>
          <p:cNvPr id="415" name="Google Shape;415;p30" descr="http://somdparents.com/wp-content/uploads/2016/07/kids-books2-1024x640.jpg"/>
          <p:cNvPicPr preferRelativeResize="0"/>
          <p:nvPr/>
        </p:nvPicPr>
        <p:blipFill rotWithShape="1">
          <a:blip r:embed="rId3">
            <a:alphaModFix/>
          </a:blip>
          <a:srcRect/>
          <a:stretch/>
        </p:blipFill>
        <p:spPr>
          <a:xfrm>
            <a:off x="8262378" y="3991302"/>
            <a:ext cx="3684051" cy="2565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
          <p:cNvSpPr txBox="1">
            <a:spLocks noGrp="1"/>
          </p:cNvSpPr>
          <p:nvPr>
            <p:ph type="title"/>
          </p:nvPr>
        </p:nvSpPr>
        <p:spPr>
          <a:xfrm>
            <a:off x="1847850" y="188913"/>
            <a:ext cx="8280400" cy="1598944"/>
          </a:xfrm>
          <a:prstGeom prst="rect">
            <a:avLst/>
          </a:prstGeom>
          <a:solidFill>
            <a:srgbClr val="FFFF00"/>
          </a:solidFill>
          <a:ln>
            <a:noFill/>
          </a:ln>
        </p:spPr>
        <p:txBody>
          <a:bodyPr spcFirstLastPara="1" wrap="square" lIns="91425" tIns="45700" rIns="91425" bIns="45700" anchor="t" anchorCtr="0">
            <a:noAutofit/>
          </a:bodyPr>
          <a:lstStyle/>
          <a:p>
            <a:pPr marL="0" lvl="0" indent="0" algn="ctr" rtl="0">
              <a:spcBef>
                <a:spcPts val="0"/>
              </a:spcBef>
              <a:spcAft>
                <a:spcPts val="0"/>
              </a:spcAft>
              <a:buClr>
                <a:srgbClr val="262626"/>
              </a:buClr>
              <a:buSzPts val="5400"/>
              <a:buFont typeface="Arial"/>
              <a:buNone/>
            </a:pPr>
            <a:r>
              <a:rPr lang="en-GB" sz="5000" b="1">
                <a:latin typeface="Arial"/>
                <a:ea typeface="Arial"/>
                <a:cs typeface="Arial"/>
                <a:sym typeface="Arial"/>
              </a:rPr>
              <a:t>Reading in School  </a:t>
            </a:r>
            <a:br>
              <a:rPr lang="en-GB" sz="5000" b="1">
                <a:latin typeface="Arial"/>
                <a:ea typeface="Arial"/>
                <a:cs typeface="Arial"/>
                <a:sym typeface="Arial"/>
              </a:rPr>
            </a:br>
            <a:r>
              <a:rPr lang="en-GB" sz="5000" b="1">
                <a:latin typeface="Arial"/>
                <a:ea typeface="Arial"/>
                <a:cs typeface="Arial"/>
                <a:sym typeface="Arial"/>
              </a:rPr>
              <a:t>The </a:t>
            </a:r>
            <a:r>
              <a:rPr lang="en-GB" sz="5000" b="1" i="1">
                <a:latin typeface="Arial"/>
                <a:ea typeface="Arial"/>
                <a:cs typeface="Arial"/>
                <a:sym typeface="Arial"/>
              </a:rPr>
              <a:t>Teaching</a:t>
            </a:r>
            <a:r>
              <a:rPr lang="en-GB" sz="5000" b="1">
                <a:latin typeface="Arial"/>
                <a:ea typeface="Arial"/>
                <a:cs typeface="Arial"/>
                <a:sym typeface="Arial"/>
              </a:rPr>
              <a:t> of Reading</a:t>
            </a:r>
            <a:endParaRPr sz="3200"/>
          </a:p>
        </p:txBody>
      </p:sp>
      <p:sp>
        <p:nvSpPr>
          <p:cNvPr id="196" name="Google Shape;196;p3"/>
          <p:cNvSpPr txBox="1">
            <a:spLocks noGrp="1"/>
          </p:cNvSpPr>
          <p:nvPr>
            <p:ph type="body" idx="1"/>
          </p:nvPr>
        </p:nvSpPr>
        <p:spPr>
          <a:xfrm>
            <a:off x="4940490" y="2150448"/>
            <a:ext cx="6619164" cy="3921125"/>
          </a:xfrm>
          <a:prstGeom prst="rect">
            <a:avLst/>
          </a:prstGeom>
          <a:noFill/>
          <a:ln>
            <a:noFill/>
          </a:ln>
        </p:spPr>
        <p:txBody>
          <a:bodyPr spcFirstLastPara="1" wrap="square" lIns="91425" tIns="45700" rIns="91425" bIns="45700" anchor="t" anchorCtr="0">
            <a:normAutofit fontScale="55000" lnSpcReduction="20000"/>
          </a:bodyPr>
          <a:lstStyle/>
          <a:p>
            <a:pPr marL="0" lvl="0" indent="0" algn="ctr" rtl="0">
              <a:spcBef>
                <a:spcPts val="0"/>
              </a:spcBef>
              <a:spcAft>
                <a:spcPts val="0"/>
              </a:spcAft>
              <a:buSzPct val="100000"/>
              <a:buNone/>
            </a:pPr>
            <a:r>
              <a:rPr lang="en-GB" sz="4400" b="1" u="sng">
                <a:latin typeface="Arial"/>
                <a:ea typeface="Arial"/>
                <a:cs typeface="Arial"/>
                <a:sym typeface="Arial"/>
              </a:rPr>
              <a:t>The National Curriculum</a:t>
            </a:r>
            <a:endParaRPr/>
          </a:p>
          <a:p>
            <a:pPr marL="0" lvl="0" indent="0" algn="ctr" rtl="0">
              <a:spcBef>
                <a:spcPts val="1000"/>
              </a:spcBef>
              <a:spcAft>
                <a:spcPts val="0"/>
              </a:spcAft>
              <a:buSzPct val="100000"/>
              <a:buNone/>
            </a:pPr>
            <a:r>
              <a:rPr lang="en-GB" sz="4400">
                <a:latin typeface="Arial"/>
                <a:ea typeface="Arial"/>
                <a:cs typeface="Arial"/>
                <a:sym typeface="Arial"/>
              </a:rPr>
              <a:t>“</a:t>
            </a:r>
            <a:r>
              <a:rPr lang="en-GB" sz="4000">
                <a:latin typeface="Arial"/>
                <a:ea typeface="Arial"/>
                <a:cs typeface="Arial"/>
                <a:sym typeface="Arial"/>
              </a:rPr>
              <a:t>A high-quality education in English will teach pupils to speak and write fluently so that they can communicate their ideas and emotions to others and through their reading and listening, others can communicate with them. </a:t>
            </a:r>
            <a:endParaRPr/>
          </a:p>
          <a:p>
            <a:pPr marL="0" lvl="0" indent="0" algn="ctr" rtl="0">
              <a:spcBef>
                <a:spcPts val="1000"/>
              </a:spcBef>
              <a:spcAft>
                <a:spcPts val="0"/>
              </a:spcAft>
              <a:buSzPct val="100000"/>
              <a:buNone/>
            </a:pPr>
            <a:r>
              <a:rPr lang="en-GB" sz="4000">
                <a:latin typeface="Arial"/>
                <a:ea typeface="Arial"/>
                <a:cs typeface="Arial"/>
                <a:sym typeface="Arial"/>
              </a:rPr>
              <a:t>Through reading in particular, pupils have a chance to develop culturally, emotionally, intellectually, socially and spiritually. Literature, especially, plays a key role in such development. Reading also enables pupils both to acquire knowledge and to build on what they already know.” </a:t>
            </a:r>
            <a:endParaRPr/>
          </a:p>
          <a:p>
            <a:pPr marL="0" lvl="0" indent="0" algn="ctr" rtl="0">
              <a:spcBef>
                <a:spcPts val="1000"/>
              </a:spcBef>
              <a:spcAft>
                <a:spcPts val="0"/>
              </a:spcAft>
              <a:buSzPct val="100000"/>
              <a:buNone/>
            </a:pPr>
            <a:endParaRPr sz="4400">
              <a:latin typeface="Arial"/>
              <a:ea typeface="Arial"/>
              <a:cs typeface="Arial"/>
              <a:sym typeface="Arial"/>
            </a:endParaRPr>
          </a:p>
        </p:txBody>
      </p:sp>
      <p:pic>
        <p:nvPicPr>
          <p:cNvPr id="197" name="Google Shape;197;p3" descr="http://www.beestonprimaryschool.co.uk/admin/ckfinder/userfiles/images/English__POS.JPG"/>
          <p:cNvPicPr preferRelativeResize="0"/>
          <p:nvPr/>
        </p:nvPicPr>
        <p:blipFill rotWithShape="1">
          <a:blip r:embed="rId3">
            <a:alphaModFix/>
          </a:blip>
          <a:srcRect b="27914"/>
          <a:stretch/>
        </p:blipFill>
        <p:spPr>
          <a:xfrm>
            <a:off x="835857" y="1945496"/>
            <a:ext cx="3845325" cy="465166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4"/>
          <p:cNvSpPr txBox="1">
            <a:spLocks noGrp="1"/>
          </p:cNvSpPr>
          <p:nvPr>
            <p:ph type="title"/>
          </p:nvPr>
        </p:nvSpPr>
        <p:spPr>
          <a:xfrm>
            <a:off x="1847850" y="188913"/>
            <a:ext cx="8280400" cy="1598944"/>
          </a:xfrm>
          <a:prstGeom prst="rect">
            <a:avLst/>
          </a:prstGeom>
          <a:solidFill>
            <a:srgbClr val="FFFF00"/>
          </a:solidFill>
          <a:ln>
            <a:noFill/>
          </a:ln>
        </p:spPr>
        <p:txBody>
          <a:bodyPr spcFirstLastPara="1" wrap="square" lIns="91425" tIns="45700" rIns="91425" bIns="45700" anchor="t" anchorCtr="0">
            <a:noAutofit/>
          </a:bodyPr>
          <a:lstStyle/>
          <a:p>
            <a:pPr marL="0" lvl="0" indent="0" algn="ctr" rtl="0">
              <a:spcBef>
                <a:spcPts val="0"/>
              </a:spcBef>
              <a:spcAft>
                <a:spcPts val="0"/>
              </a:spcAft>
              <a:buClr>
                <a:srgbClr val="262626"/>
              </a:buClr>
              <a:buSzPts val="4800"/>
              <a:buFont typeface="Arial"/>
              <a:buNone/>
            </a:pPr>
            <a:r>
              <a:rPr lang="en-GB" sz="4800" b="1">
                <a:latin typeface="Arial"/>
                <a:ea typeface="Arial"/>
                <a:cs typeface="Arial"/>
                <a:sym typeface="Arial"/>
              </a:rPr>
              <a:t>Reading in School  </a:t>
            </a:r>
            <a:br>
              <a:rPr lang="en-GB" sz="4800" b="1">
                <a:latin typeface="Arial"/>
                <a:ea typeface="Arial"/>
                <a:cs typeface="Arial"/>
                <a:sym typeface="Arial"/>
              </a:rPr>
            </a:br>
            <a:r>
              <a:rPr lang="en-GB" sz="4800" b="1">
                <a:latin typeface="Arial"/>
                <a:ea typeface="Arial"/>
                <a:cs typeface="Arial"/>
                <a:sym typeface="Arial"/>
              </a:rPr>
              <a:t>The </a:t>
            </a:r>
            <a:r>
              <a:rPr lang="en-GB" sz="4800" b="1" i="1">
                <a:latin typeface="Arial"/>
                <a:ea typeface="Arial"/>
                <a:cs typeface="Arial"/>
                <a:sym typeface="Arial"/>
              </a:rPr>
              <a:t>Teaching</a:t>
            </a:r>
            <a:r>
              <a:rPr lang="en-GB" sz="4800" b="1">
                <a:latin typeface="Arial"/>
                <a:ea typeface="Arial"/>
                <a:cs typeface="Arial"/>
                <a:sym typeface="Arial"/>
              </a:rPr>
              <a:t> of Reading</a:t>
            </a:r>
            <a:endParaRPr/>
          </a:p>
        </p:txBody>
      </p:sp>
      <p:sp>
        <p:nvSpPr>
          <p:cNvPr id="204" name="Google Shape;204;p4"/>
          <p:cNvSpPr txBox="1">
            <a:spLocks noGrp="1"/>
          </p:cNvSpPr>
          <p:nvPr>
            <p:ph type="body" idx="1"/>
          </p:nvPr>
        </p:nvSpPr>
        <p:spPr>
          <a:xfrm>
            <a:off x="1064526" y="1905246"/>
            <a:ext cx="10454184" cy="4672976"/>
          </a:xfrm>
          <a:prstGeom prst="rect">
            <a:avLst/>
          </a:prstGeom>
          <a:noFill/>
          <a:ln>
            <a:noFill/>
          </a:ln>
        </p:spPr>
        <p:txBody>
          <a:bodyPr spcFirstLastPara="1" wrap="square" lIns="91425" tIns="45700" rIns="91425" bIns="45700" anchor="t" anchorCtr="0">
            <a:normAutofit fontScale="25000" lnSpcReduction="20000"/>
          </a:bodyPr>
          <a:lstStyle/>
          <a:p>
            <a:pPr marL="342900" lvl="0" indent="-342931" algn="ctr" rtl="0">
              <a:lnSpc>
                <a:spcPct val="90000"/>
              </a:lnSpc>
              <a:spcBef>
                <a:spcPts val="0"/>
              </a:spcBef>
              <a:spcAft>
                <a:spcPts val="0"/>
              </a:spcAft>
              <a:buSzPct val="100000"/>
              <a:buChar char="🠶"/>
            </a:pPr>
            <a:r>
              <a:rPr lang="en-GB" sz="11100">
                <a:latin typeface="Arial"/>
                <a:ea typeface="Arial"/>
                <a:cs typeface="Arial"/>
                <a:sym typeface="Arial"/>
              </a:rPr>
              <a:t>Phonics</a:t>
            </a:r>
            <a:endParaRPr/>
          </a:p>
          <a:p>
            <a:pPr marL="342900" lvl="0" indent="-342931" algn="ctr" rtl="0">
              <a:lnSpc>
                <a:spcPct val="90000"/>
              </a:lnSpc>
              <a:spcBef>
                <a:spcPts val="1000"/>
              </a:spcBef>
              <a:spcAft>
                <a:spcPts val="0"/>
              </a:spcAft>
              <a:buSzPct val="100000"/>
              <a:buChar char="🠶"/>
            </a:pPr>
            <a:r>
              <a:rPr lang="en-GB" sz="11100">
                <a:latin typeface="Arial"/>
                <a:ea typeface="Arial"/>
                <a:cs typeface="Arial"/>
                <a:sym typeface="Arial"/>
              </a:rPr>
              <a:t>Shared reading</a:t>
            </a:r>
            <a:endParaRPr/>
          </a:p>
          <a:p>
            <a:pPr marL="342900" lvl="0" indent="-342931" algn="ctr" rtl="0">
              <a:lnSpc>
                <a:spcPct val="90000"/>
              </a:lnSpc>
              <a:spcBef>
                <a:spcPts val="1000"/>
              </a:spcBef>
              <a:spcAft>
                <a:spcPts val="0"/>
              </a:spcAft>
              <a:buSzPct val="100000"/>
              <a:buChar char="🠶"/>
            </a:pPr>
            <a:r>
              <a:rPr lang="en-GB" sz="11100">
                <a:latin typeface="Arial"/>
                <a:ea typeface="Arial"/>
                <a:cs typeface="Arial"/>
                <a:sym typeface="Arial"/>
              </a:rPr>
              <a:t>Whole class guided reading </a:t>
            </a:r>
            <a:endParaRPr/>
          </a:p>
          <a:p>
            <a:pPr marL="342900" lvl="0" indent="-342931" algn="ctr" rtl="0">
              <a:lnSpc>
                <a:spcPct val="90000"/>
              </a:lnSpc>
              <a:spcBef>
                <a:spcPts val="1000"/>
              </a:spcBef>
              <a:spcAft>
                <a:spcPts val="0"/>
              </a:spcAft>
              <a:buSzPct val="100000"/>
              <a:buChar char="🠶"/>
            </a:pPr>
            <a:r>
              <a:rPr lang="en-GB" sz="11100">
                <a:latin typeface="Arial"/>
                <a:ea typeface="Arial"/>
                <a:cs typeface="Arial"/>
                <a:sym typeface="Arial"/>
              </a:rPr>
              <a:t>Independent reading</a:t>
            </a:r>
            <a:endParaRPr/>
          </a:p>
          <a:p>
            <a:pPr marL="342900" lvl="0" indent="-342931" algn="ctr" rtl="0">
              <a:lnSpc>
                <a:spcPct val="90000"/>
              </a:lnSpc>
              <a:spcBef>
                <a:spcPts val="1000"/>
              </a:spcBef>
              <a:spcAft>
                <a:spcPts val="0"/>
              </a:spcAft>
              <a:buSzPct val="100000"/>
              <a:buChar char="🠶"/>
            </a:pPr>
            <a:r>
              <a:rPr lang="en-GB" sz="11100">
                <a:latin typeface="Arial"/>
                <a:ea typeface="Arial"/>
                <a:cs typeface="Arial"/>
                <a:sym typeface="Arial"/>
              </a:rPr>
              <a:t>Focused reading activities</a:t>
            </a:r>
            <a:endParaRPr/>
          </a:p>
          <a:p>
            <a:pPr marL="342900" lvl="0" indent="-342931" algn="ctr" rtl="0">
              <a:lnSpc>
                <a:spcPct val="90000"/>
              </a:lnSpc>
              <a:spcBef>
                <a:spcPts val="1000"/>
              </a:spcBef>
              <a:spcAft>
                <a:spcPts val="0"/>
              </a:spcAft>
              <a:buSzPct val="100000"/>
              <a:buChar char="🠶"/>
            </a:pPr>
            <a:r>
              <a:rPr lang="en-GB" sz="11100">
                <a:latin typeface="Arial"/>
                <a:ea typeface="Arial"/>
                <a:cs typeface="Arial"/>
                <a:sym typeface="Arial"/>
              </a:rPr>
              <a:t>Reading across the curriculum</a:t>
            </a:r>
            <a:endParaRPr/>
          </a:p>
          <a:p>
            <a:pPr marL="342900" lvl="0" indent="-342931" algn="ctr" rtl="0">
              <a:lnSpc>
                <a:spcPct val="90000"/>
              </a:lnSpc>
              <a:spcBef>
                <a:spcPts val="1000"/>
              </a:spcBef>
              <a:spcAft>
                <a:spcPts val="0"/>
              </a:spcAft>
              <a:buSzPct val="100000"/>
              <a:buChar char="🠶"/>
            </a:pPr>
            <a:r>
              <a:rPr lang="en-GB" sz="11100">
                <a:latin typeface="Arial"/>
                <a:ea typeface="Arial"/>
                <a:cs typeface="Arial"/>
                <a:sym typeface="Arial"/>
              </a:rPr>
              <a:t>Class novels and stories</a:t>
            </a:r>
            <a:endParaRPr/>
          </a:p>
          <a:p>
            <a:pPr marL="342900" lvl="0" indent="-342900" algn="ctr" rtl="0">
              <a:lnSpc>
                <a:spcPct val="90000"/>
              </a:lnSpc>
              <a:spcBef>
                <a:spcPts val="1000"/>
              </a:spcBef>
              <a:spcAft>
                <a:spcPts val="0"/>
              </a:spcAft>
              <a:buSzPct val="100000"/>
              <a:buFont typeface="Arial"/>
              <a:buNone/>
            </a:pPr>
            <a:r>
              <a:rPr lang="en-GB" sz="11100" b="1">
                <a:solidFill>
                  <a:srgbClr val="66FFFF"/>
                </a:solidFill>
                <a:latin typeface="Arial"/>
                <a:ea typeface="Arial"/>
                <a:cs typeface="Arial"/>
                <a:sym typeface="Arial"/>
              </a:rPr>
              <a:t>    </a:t>
            </a:r>
            <a:endParaRPr sz="11100" b="1">
              <a:solidFill>
                <a:srgbClr val="FF66FF"/>
              </a:solidFill>
              <a:latin typeface="Arial"/>
              <a:ea typeface="Arial"/>
              <a:cs typeface="Arial"/>
              <a:sym typeface="Arial"/>
            </a:endParaRPr>
          </a:p>
          <a:p>
            <a:pPr marL="342900" lvl="0" indent="-342900" algn="ctr" rtl="0">
              <a:lnSpc>
                <a:spcPct val="90000"/>
              </a:lnSpc>
              <a:spcBef>
                <a:spcPts val="1000"/>
              </a:spcBef>
              <a:spcAft>
                <a:spcPts val="0"/>
              </a:spcAft>
              <a:buSzPct val="100000"/>
              <a:buFont typeface="Arial"/>
              <a:buNone/>
            </a:pPr>
            <a:r>
              <a:rPr lang="en-GB" sz="11100" b="1" i="1">
                <a:solidFill>
                  <a:srgbClr val="FF0000"/>
                </a:solidFill>
                <a:latin typeface="Arial"/>
                <a:ea typeface="Arial"/>
                <a:cs typeface="Arial"/>
                <a:sym typeface="Arial"/>
              </a:rPr>
              <a:t>The hearing of reading is NOT the teaching of reading</a:t>
            </a:r>
            <a:endParaRPr/>
          </a:p>
          <a:p>
            <a:pPr marL="342900" lvl="0" indent="-305752" algn="ctr" rtl="0">
              <a:lnSpc>
                <a:spcPct val="90000"/>
              </a:lnSpc>
              <a:spcBef>
                <a:spcPts val="1000"/>
              </a:spcBef>
              <a:spcAft>
                <a:spcPts val="0"/>
              </a:spcAft>
              <a:buSzPct val="1000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6"/>
          <p:cNvSpPr txBox="1"/>
          <p:nvPr/>
        </p:nvSpPr>
        <p:spPr>
          <a:xfrm>
            <a:off x="1873533" y="1605396"/>
            <a:ext cx="10027693" cy="446867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200"/>
              <a:buFont typeface="Arial"/>
              <a:buNone/>
            </a:pPr>
            <a:r>
              <a:rPr lang="en-GB" sz="3000" b="0" i="0" u="none" strike="noStrike" cap="none">
                <a:solidFill>
                  <a:schemeClr val="dk1"/>
                </a:solidFill>
                <a:latin typeface="Arial"/>
                <a:ea typeface="Arial"/>
                <a:cs typeface="Arial"/>
                <a:sym typeface="Arial"/>
              </a:rPr>
              <a:t>Phonics is a way of teaching children how to read and write. </a:t>
            </a:r>
            <a:r>
              <a:rPr lang="en-GB" sz="3000">
                <a:solidFill>
                  <a:schemeClr val="dk1"/>
                </a:solidFill>
              </a:rPr>
              <a:t>It is a method of teaching people to read quickly and skillfully by correlating sounds with symbols in an alphabetic writing system.</a:t>
            </a:r>
            <a:endParaRPr sz="3000">
              <a:solidFill>
                <a:schemeClr val="dk1"/>
              </a:solidFill>
            </a:endParaRPr>
          </a:p>
          <a:p>
            <a:pPr marL="0" lvl="0" indent="0" algn="ctr" rtl="0">
              <a:lnSpc>
                <a:spcPct val="90000"/>
              </a:lnSpc>
              <a:spcBef>
                <a:spcPts val="1000"/>
              </a:spcBef>
              <a:spcAft>
                <a:spcPts val="0"/>
              </a:spcAft>
              <a:buClr>
                <a:schemeClr val="dk1"/>
              </a:buClr>
              <a:buSzPts val="800"/>
              <a:buFont typeface="Arial"/>
              <a:buNone/>
            </a:pPr>
            <a:endParaRPr sz="3000">
              <a:solidFill>
                <a:schemeClr val="dk1"/>
              </a:solidFill>
            </a:endParaRPr>
          </a:p>
          <a:p>
            <a:pPr marL="0" lvl="0" indent="0" algn="l" rtl="0">
              <a:lnSpc>
                <a:spcPct val="90000"/>
              </a:lnSpc>
              <a:spcBef>
                <a:spcPts val="1000"/>
              </a:spcBef>
              <a:spcAft>
                <a:spcPts val="0"/>
              </a:spcAft>
              <a:buClr>
                <a:schemeClr val="dk1"/>
              </a:buClr>
              <a:buSzPts val="2200"/>
              <a:buFont typeface="Arial"/>
              <a:buNone/>
            </a:pPr>
            <a:r>
              <a:rPr lang="en-GB" sz="3000">
                <a:solidFill>
                  <a:schemeClr val="dk1"/>
                </a:solidFill>
              </a:rPr>
              <a:t>For example, when you learn that a B makes the sound/b/ and that ‘tion’ can make sounds like /shun/, you are learning phonics.</a:t>
            </a:r>
            <a:endParaRPr sz="3000">
              <a:solidFill>
                <a:schemeClr val="dk1"/>
              </a:solidFill>
            </a:endParaRPr>
          </a:p>
          <a:p>
            <a:pPr marL="0" lvl="0" indent="0" algn="l" rtl="0">
              <a:lnSpc>
                <a:spcPct val="90000"/>
              </a:lnSpc>
              <a:spcBef>
                <a:spcPts val="1000"/>
              </a:spcBef>
              <a:spcAft>
                <a:spcPts val="0"/>
              </a:spcAft>
              <a:buClr>
                <a:schemeClr val="dk1"/>
              </a:buClr>
              <a:buSzPts val="2200"/>
              <a:buFont typeface="Arial"/>
              <a:buNone/>
            </a:pPr>
            <a:endParaRPr sz="3000">
              <a:solidFill>
                <a:schemeClr val="dk1"/>
              </a:solidFill>
            </a:endParaRPr>
          </a:p>
          <a:p>
            <a:pPr marL="0" marR="0" lvl="0" indent="0" algn="l" rtl="0">
              <a:lnSpc>
                <a:spcPct val="90000"/>
              </a:lnSpc>
              <a:spcBef>
                <a:spcPts val="1000"/>
              </a:spcBef>
              <a:spcAft>
                <a:spcPts val="0"/>
              </a:spcAft>
              <a:buClr>
                <a:schemeClr val="dk1"/>
              </a:buClr>
              <a:buSzPts val="3200"/>
              <a:buFont typeface="Arial"/>
              <a:buNone/>
            </a:pPr>
            <a:r>
              <a:rPr lang="en-GB" sz="3000" b="0" i="0" u="none" strike="noStrike" cap="none">
                <a:solidFill>
                  <a:schemeClr val="dk1"/>
                </a:solidFill>
                <a:latin typeface="Arial"/>
                <a:ea typeface="Arial"/>
                <a:cs typeface="Arial"/>
                <a:sym typeface="Arial"/>
              </a:rPr>
              <a:t>Understanding phonics will also help children know which letters to use when they are writing words.</a:t>
            </a:r>
            <a:endParaRPr sz="3000">
              <a:solidFill>
                <a:schemeClr val="dk1"/>
              </a:solidFill>
            </a:endParaRPr>
          </a:p>
        </p:txBody>
      </p:sp>
      <p:sp>
        <p:nvSpPr>
          <p:cNvPr id="210" name="Google Shape;210;p6"/>
          <p:cNvSpPr txBox="1"/>
          <p:nvPr/>
        </p:nvSpPr>
        <p:spPr>
          <a:xfrm>
            <a:off x="1873533" y="414323"/>
            <a:ext cx="8280400" cy="1012840"/>
          </a:xfrm>
          <a:prstGeom prst="rect">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6000"/>
              <a:buFont typeface="Arial"/>
              <a:buNone/>
            </a:pPr>
            <a:r>
              <a:rPr lang="en-GB" sz="6000" b="1" i="0" u="none" strike="noStrike" cap="none">
                <a:solidFill>
                  <a:schemeClr val="dk1"/>
                </a:solidFill>
                <a:latin typeface="Arial"/>
                <a:ea typeface="Arial"/>
                <a:cs typeface="Arial"/>
                <a:sym typeface="Arial"/>
              </a:rPr>
              <a:t>What is phonics?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7"/>
          <p:cNvSpPr txBox="1">
            <a:spLocks noGrp="1"/>
          </p:cNvSpPr>
          <p:nvPr>
            <p:ph type="title"/>
          </p:nvPr>
        </p:nvSpPr>
        <p:spPr>
          <a:xfrm>
            <a:off x="595190" y="1016696"/>
            <a:ext cx="11454900" cy="46164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rgbClr val="262626"/>
              </a:buClr>
              <a:buSzPct val="110203"/>
              <a:buFont typeface="Arial"/>
              <a:buNone/>
            </a:pPr>
            <a:r>
              <a:rPr lang="en-GB">
                <a:latin typeface="Arial"/>
                <a:ea typeface="Arial"/>
                <a:cs typeface="Arial"/>
                <a:sym typeface="Arial"/>
              </a:rPr>
              <a:t/>
            </a:r>
            <a:br>
              <a:rPr lang="en-GB">
                <a:latin typeface="Arial"/>
                <a:ea typeface="Arial"/>
                <a:cs typeface="Arial"/>
                <a:sym typeface="Arial"/>
              </a:rPr>
            </a:br>
            <a:r>
              <a:rPr lang="en-GB" sz="4000">
                <a:latin typeface="Arial"/>
                <a:ea typeface="Arial"/>
                <a:cs typeface="Arial"/>
                <a:sym typeface="Arial"/>
              </a:rPr>
              <a:t>I</a:t>
            </a:r>
            <a:r>
              <a:rPr lang="en-GB" sz="3666">
                <a:latin typeface="Arial"/>
                <a:ea typeface="Arial"/>
                <a:cs typeface="Arial"/>
                <a:sym typeface="Arial"/>
              </a:rPr>
              <a:t>n school we follow the Monster Phonics scheme. This is a DfE validated phonics scheme. Monster Phonics is easier to learn and remember. Monster Phonics helps children to learn and recall spellings by using colour. Each sound and colour is also represented by a monster that makes that sound (a sound cue). This brings phonics to life and makes Monster Phonics highly engaging.</a:t>
            </a:r>
            <a:br>
              <a:rPr lang="en-GB" sz="3666">
                <a:latin typeface="Arial"/>
                <a:ea typeface="Arial"/>
                <a:cs typeface="Arial"/>
                <a:sym typeface="Arial"/>
              </a:rPr>
            </a:br>
            <a:r>
              <a:rPr lang="en-GB" sz="3666">
                <a:latin typeface="Arial"/>
                <a:ea typeface="Arial"/>
                <a:cs typeface="Arial"/>
                <a:sym typeface="Arial"/>
              </a:rPr>
              <a:t/>
            </a:r>
            <a:br>
              <a:rPr lang="en-GB" sz="3666">
                <a:latin typeface="Arial"/>
                <a:ea typeface="Arial"/>
                <a:cs typeface="Arial"/>
                <a:sym typeface="Arial"/>
              </a:rPr>
            </a:br>
            <a:r>
              <a:rPr lang="en-GB" sz="3666">
                <a:latin typeface="Arial"/>
                <a:ea typeface="Arial"/>
                <a:cs typeface="Arial"/>
                <a:sym typeface="Arial"/>
              </a:rPr>
              <a:t>It is delivered to all children in Reception and Year 1/2 daily. </a:t>
            </a:r>
            <a:r>
              <a:rPr lang="en-GB" sz="3266">
                <a:latin typeface="Arial"/>
                <a:ea typeface="Arial"/>
                <a:cs typeface="Arial"/>
                <a:sym typeface="Arial"/>
              </a:rPr>
              <a:t/>
            </a:r>
            <a:br>
              <a:rPr lang="en-GB" sz="3266">
                <a:latin typeface="Arial"/>
                <a:ea typeface="Arial"/>
                <a:cs typeface="Arial"/>
                <a:sym typeface="Arial"/>
              </a:rPr>
            </a:br>
            <a:r>
              <a:rPr lang="en-GB" sz="3266">
                <a:latin typeface="Arial"/>
                <a:ea typeface="Arial"/>
                <a:cs typeface="Arial"/>
                <a:sym typeface="Arial"/>
              </a:rPr>
              <a:t/>
            </a:r>
            <a:br>
              <a:rPr lang="en-GB" sz="3266">
                <a:latin typeface="Arial"/>
                <a:ea typeface="Arial"/>
                <a:cs typeface="Arial"/>
                <a:sym typeface="Arial"/>
              </a:rPr>
            </a:br>
            <a:r>
              <a:rPr lang="en-GB" sz="3266">
                <a:latin typeface="Arial"/>
                <a:ea typeface="Arial"/>
                <a:cs typeface="Arial"/>
                <a:sym typeface="Arial"/>
              </a:rPr>
              <a:t/>
            </a:r>
            <a:br>
              <a:rPr lang="en-GB" sz="3266">
                <a:latin typeface="Arial"/>
                <a:ea typeface="Arial"/>
                <a:cs typeface="Arial"/>
                <a:sym typeface="Arial"/>
              </a:rPr>
            </a:br>
            <a:endParaRPr sz="3266">
              <a:latin typeface="Arial"/>
              <a:ea typeface="Arial"/>
              <a:cs typeface="Arial"/>
              <a:sym typeface="Arial"/>
            </a:endParaRPr>
          </a:p>
        </p:txBody>
      </p:sp>
      <p:sp>
        <p:nvSpPr>
          <p:cNvPr id="216" name="Google Shape;216;p7"/>
          <p:cNvSpPr txBox="1"/>
          <p:nvPr/>
        </p:nvSpPr>
        <p:spPr>
          <a:xfrm>
            <a:off x="3538560" y="249371"/>
            <a:ext cx="8280400" cy="1012840"/>
          </a:xfrm>
          <a:prstGeom prst="rect">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6000"/>
              <a:buFont typeface="Arial"/>
              <a:buNone/>
            </a:pPr>
            <a:r>
              <a:rPr lang="en-GB" sz="5300" b="1" i="0" u="none" strike="noStrike" cap="none">
                <a:solidFill>
                  <a:schemeClr val="dk1"/>
                </a:solidFill>
                <a:latin typeface="Arial"/>
                <a:ea typeface="Arial"/>
                <a:cs typeface="Arial"/>
                <a:sym typeface="Arial"/>
              </a:rPr>
              <a:t>The </a:t>
            </a:r>
            <a:r>
              <a:rPr lang="en-GB" sz="5300" b="1" i="1" u="none" strike="noStrike" cap="none">
                <a:solidFill>
                  <a:schemeClr val="dk1"/>
                </a:solidFill>
                <a:latin typeface="Arial"/>
                <a:ea typeface="Arial"/>
                <a:cs typeface="Arial"/>
                <a:sym typeface="Arial"/>
              </a:rPr>
              <a:t>Teaching</a:t>
            </a:r>
            <a:r>
              <a:rPr lang="en-GB" sz="5300" b="1" i="0" u="none" strike="noStrike" cap="none">
                <a:solidFill>
                  <a:schemeClr val="dk1"/>
                </a:solidFill>
                <a:latin typeface="Arial"/>
                <a:ea typeface="Arial"/>
                <a:cs typeface="Arial"/>
                <a:sym typeface="Arial"/>
              </a:rPr>
              <a:t> of phonics</a:t>
            </a:r>
            <a:endParaRPr sz="700"/>
          </a:p>
        </p:txBody>
      </p:sp>
      <p:pic>
        <p:nvPicPr>
          <p:cNvPr id="217" name="Google Shape;217;p7"/>
          <p:cNvPicPr preferRelativeResize="0"/>
          <p:nvPr/>
        </p:nvPicPr>
        <p:blipFill rotWithShape="1">
          <a:blip r:embed="rId3">
            <a:alphaModFix/>
          </a:blip>
          <a:srcRect/>
          <a:stretch/>
        </p:blipFill>
        <p:spPr>
          <a:xfrm>
            <a:off x="193162" y="143760"/>
            <a:ext cx="3072551" cy="11543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8"/>
          <p:cNvSpPr txBox="1">
            <a:spLocks noGrp="1"/>
          </p:cNvSpPr>
          <p:nvPr>
            <p:ph type="title"/>
          </p:nvPr>
        </p:nvSpPr>
        <p:spPr>
          <a:xfrm>
            <a:off x="363940" y="1490811"/>
            <a:ext cx="11455020" cy="497822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262626"/>
              </a:buClr>
              <a:buSzPts val="3600"/>
              <a:buFont typeface="Arial"/>
              <a:buNone/>
            </a:pPr>
            <a:r>
              <a:rPr lang="en-GB">
                <a:latin typeface="Arial"/>
                <a:ea typeface="Arial"/>
                <a:cs typeface="Arial"/>
                <a:sym typeface="Arial"/>
              </a:rPr>
              <a:t/>
            </a:r>
            <a:br>
              <a:rPr lang="en-GB">
                <a:latin typeface="Arial"/>
                <a:ea typeface="Arial"/>
                <a:cs typeface="Arial"/>
                <a:sym typeface="Arial"/>
              </a:rPr>
            </a:br>
            <a:r>
              <a:rPr lang="en-GB">
                <a:latin typeface="Arial"/>
                <a:ea typeface="Arial"/>
                <a:cs typeface="Arial"/>
                <a:sym typeface="Arial"/>
              </a:rPr>
              <a:t/>
            </a:r>
            <a:br>
              <a:rPr lang="en-GB">
                <a:latin typeface="Arial"/>
                <a:ea typeface="Arial"/>
                <a:cs typeface="Arial"/>
                <a:sym typeface="Arial"/>
              </a:rPr>
            </a:br>
            <a:r>
              <a:rPr lang="en-GB">
                <a:latin typeface="Arial"/>
                <a:ea typeface="Arial"/>
                <a:cs typeface="Arial"/>
                <a:sym typeface="Arial"/>
              </a:rPr>
              <a:t/>
            </a:r>
            <a:br>
              <a:rPr lang="en-GB">
                <a:latin typeface="Arial"/>
                <a:ea typeface="Arial"/>
                <a:cs typeface="Arial"/>
                <a:sym typeface="Arial"/>
              </a:rPr>
            </a:br>
            <a:r>
              <a:rPr lang="en-GB">
                <a:latin typeface="Arial"/>
                <a:ea typeface="Arial"/>
                <a:cs typeface="Arial"/>
                <a:sym typeface="Arial"/>
              </a:rPr>
              <a:t/>
            </a:r>
            <a:br>
              <a:rPr lang="en-GB">
                <a:latin typeface="Arial"/>
                <a:ea typeface="Arial"/>
                <a:cs typeface="Arial"/>
                <a:sym typeface="Arial"/>
              </a:rPr>
            </a:br>
            <a:endParaRPr>
              <a:latin typeface="Arial"/>
              <a:ea typeface="Arial"/>
              <a:cs typeface="Arial"/>
              <a:sym typeface="Arial"/>
            </a:endParaRPr>
          </a:p>
        </p:txBody>
      </p:sp>
      <p:pic>
        <p:nvPicPr>
          <p:cNvPr id="223" name="Google Shape;223;p8"/>
          <p:cNvPicPr preferRelativeResize="0"/>
          <p:nvPr/>
        </p:nvPicPr>
        <p:blipFill rotWithShape="1">
          <a:blip r:embed="rId3">
            <a:alphaModFix/>
          </a:blip>
          <a:srcRect b="7247"/>
          <a:stretch/>
        </p:blipFill>
        <p:spPr>
          <a:xfrm>
            <a:off x="1302951" y="103191"/>
            <a:ext cx="9576998" cy="2248123"/>
          </a:xfrm>
          <a:prstGeom prst="rect">
            <a:avLst/>
          </a:prstGeom>
          <a:noFill/>
          <a:ln>
            <a:noFill/>
          </a:ln>
        </p:spPr>
      </p:pic>
      <p:pic>
        <p:nvPicPr>
          <p:cNvPr id="224" name="Google Shape;224;p8"/>
          <p:cNvPicPr preferRelativeResize="0"/>
          <p:nvPr/>
        </p:nvPicPr>
        <p:blipFill rotWithShape="1">
          <a:blip r:embed="rId4">
            <a:alphaModFix/>
          </a:blip>
          <a:srcRect t="7438" b="-2612"/>
          <a:stretch/>
        </p:blipFill>
        <p:spPr>
          <a:xfrm>
            <a:off x="1302951" y="2351314"/>
            <a:ext cx="9576998" cy="2248123"/>
          </a:xfrm>
          <a:prstGeom prst="rect">
            <a:avLst/>
          </a:prstGeom>
          <a:noFill/>
          <a:ln>
            <a:noFill/>
          </a:ln>
        </p:spPr>
      </p:pic>
      <p:pic>
        <p:nvPicPr>
          <p:cNvPr id="225" name="Google Shape;225;p8"/>
          <p:cNvPicPr preferRelativeResize="0"/>
          <p:nvPr/>
        </p:nvPicPr>
        <p:blipFill rotWithShape="1">
          <a:blip r:embed="rId5">
            <a:alphaModFix/>
          </a:blip>
          <a:srcRect/>
          <a:stretch/>
        </p:blipFill>
        <p:spPr>
          <a:xfrm>
            <a:off x="4170770" y="4506686"/>
            <a:ext cx="3841359" cy="224812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9"/>
          <p:cNvSpPr txBox="1">
            <a:spLocks noGrp="1"/>
          </p:cNvSpPr>
          <p:nvPr>
            <p:ph type="title"/>
          </p:nvPr>
        </p:nvSpPr>
        <p:spPr>
          <a:xfrm>
            <a:off x="838201" y="1523999"/>
            <a:ext cx="1905000" cy="211512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800"/>
              <a:buFont typeface="Calibri"/>
              <a:buNone/>
            </a:pPr>
            <a:r>
              <a:rPr lang="en-GB" sz="1800"/>
              <a:t>I was never taught phonics and I can read!</a:t>
            </a:r>
            <a:endParaRPr sz="1800"/>
          </a:p>
        </p:txBody>
      </p:sp>
      <p:pic>
        <p:nvPicPr>
          <p:cNvPr id="231" name="Google Shape;231;p9" descr="What is Phonics? | Bookbot"/>
          <p:cNvPicPr preferRelativeResize="0">
            <a:picLocks noGrp="1"/>
          </p:cNvPicPr>
          <p:nvPr>
            <p:ph type="body" idx="1"/>
          </p:nvPr>
        </p:nvPicPr>
        <p:blipFill rotWithShape="1">
          <a:blip r:embed="rId3">
            <a:alphaModFix/>
          </a:blip>
          <a:srcRect t="2315" b="7936"/>
          <a:stretch/>
        </p:blipFill>
        <p:spPr>
          <a:xfrm>
            <a:off x="2940424" y="0"/>
            <a:ext cx="7691717" cy="6858000"/>
          </a:xfrm>
          <a:prstGeom prst="rect">
            <a:avLst/>
          </a:prstGeom>
          <a:noFill/>
          <a:ln>
            <a:noFill/>
          </a:ln>
        </p:spPr>
      </p:pic>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0"/>
          <p:cNvSpPr txBox="1">
            <a:spLocks noGrp="1"/>
          </p:cNvSpPr>
          <p:nvPr>
            <p:ph type="title"/>
          </p:nvPr>
        </p:nvSpPr>
        <p:spPr>
          <a:xfrm>
            <a:off x="1610373" y="197769"/>
            <a:ext cx="9151261" cy="1143000"/>
          </a:xfrm>
          <a:prstGeom prst="rect">
            <a:avLst/>
          </a:prstGeom>
          <a:noFill/>
          <a:ln>
            <a:noFill/>
          </a:ln>
        </p:spPr>
        <p:txBody>
          <a:bodyPr spcFirstLastPara="1" wrap="square" lIns="91425" tIns="45700" rIns="91425" bIns="45700" anchor="t" anchorCtr="0">
            <a:normAutofit fontScale="90000"/>
          </a:bodyPr>
          <a:lstStyle/>
          <a:p>
            <a:pPr marL="0" lvl="0" indent="0" algn="ctr" rtl="0">
              <a:spcBef>
                <a:spcPts val="0"/>
              </a:spcBef>
              <a:spcAft>
                <a:spcPts val="0"/>
              </a:spcAft>
              <a:buClr>
                <a:srgbClr val="262626"/>
              </a:buClr>
              <a:buSzPts val="3600"/>
              <a:buFont typeface="Arial"/>
              <a:buNone/>
            </a:pPr>
            <a:r>
              <a:rPr lang="en-GB" u="sng">
                <a:latin typeface="Arial"/>
                <a:ea typeface="Arial"/>
                <a:cs typeface="Arial"/>
                <a:sym typeface="Arial"/>
              </a:rPr>
              <a:t>Examples of activities you can do at home…</a:t>
            </a:r>
            <a:endParaRPr/>
          </a:p>
        </p:txBody>
      </p:sp>
      <p:sp>
        <p:nvSpPr>
          <p:cNvPr id="238" name="Google Shape;238;p10"/>
          <p:cNvSpPr/>
          <p:nvPr/>
        </p:nvSpPr>
        <p:spPr>
          <a:xfrm>
            <a:off x="4007768" y="3429000"/>
            <a:ext cx="2736304" cy="1584176"/>
          </a:xfrm>
          <a:prstGeom prst="flowChartPunchedTape">
            <a:avLst/>
          </a:prstGeom>
          <a:solidFill>
            <a:srgbClr val="F9CDC2"/>
          </a:solidFill>
          <a:ln w="15875" cap="rnd" cmpd="sng">
            <a:solidFill>
              <a:srgbClr val="78230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3200" b="0" i="0" u="none" strike="noStrike" cap="none">
                <a:solidFill>
                  <a:schemeClr val="dk1"/>
                </a:solidFill>
                <a:latin typeface="Arial"/>
                <a:ea typeface="Arial"/>
                <a:cs typeface="Arial"/>
                <a:sym typeface="Arial"/>
              </a:rPr>
              <a:t>Listening and attention</a:t>
            </a:r>
            <a:endParaRPr/>
          </a:p>
        </p:txBody>
      </p:sp>
      <p:sp>
        <p:nvSpPr>
          <p:cNvPr id="239" name="Google Shape;239;p10"/>
          <p:cNvSpPr/>
          <p:nvPr/>
        </p:nvSpPr>
        <p:spPr>
          <a:xfrm rot="2536987">
            <a:off x="6835195" y="2641744"/>
            <a:ext cx="432048" cy="1080120"/>
          </a:xfrm>
          <a:prstGeom prst="upArrow">
            <a:avLst>
              <a:gd name="adj1" fmla="val 50000"/>
              <a:gd name="adj2" fmla="val 50000"/>
            </a:avLst>
          </a:prstGeom>
          <a:solidFill>
            <a:schemeClr val="accent1"/>
          </a:solidFill>
          <a:ln w="15875" cap="rnd" cmpd="sng">
            <a:solidFill>
              <a:srgbClr val="78230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40" name="Google Shape;240;p10"/>
          <p:cNvSpPr txBox="1"/>
          <p:nvPr/>
        </p:nvSpPr>
        <p:spPr>
          <a:xfrm>
            <a:off x="7785320" y="3482424"/>
            <a:ext cx="2088232"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i="0" u="sng" strike="noStrike" cap="none">
                <a:solidFill>
                  <a:schemeClr val="dk1"/>
                </a:solidFill>
                <a:latin typeface="Arial"/>
                <a:ea typeface="Arial"/>
                <a:cs typeface="Arial"/>
                <a:sym typeface="Arial"/>
              </a:rPr>
              <a:t>Magnetic letters in the bath or on a tray</a:t>
            </a:r>
            <a:endParaRPr sz="1800" b="0" i="0" u="none" strike="noStrike" cap="none">
              <a:solidFill>
                <a:schemeClr val="dk1"/>
              </a:solidFill>
              <a:latin typeface="Arial"/>
              <a:ea typeface="Arial"/>
              <a:cs typeface="Arial"/>
              <a:sym typeface="Arial"/>
            </a:endParaRPr>
          </a:p>
        </p:txBody>
      </p:sp>
      <p:sp>
        <p:nvSpPr>
          <p:cNvPr id="241" name="Google Shape;241;p10"/>
          <p:cNvSpPr/>
          <p:nvPr/>
        </p:nvSpPr>
        <p:spPr>
          <a:xfrm rot="-1893373">
            <a:off x="4199965" y="2751104"/>
            <a:ext cx="432048" cy="1080120"/>
          </a:xfrm>
          <a:prstGeom prst="upArrow">
            <a:avLst>
              <a:gd name="adj1" fmla="val 50000"/>
              <a:gd name="adj2" fmla="val 50000"/>
            </a:avLst>
          </a:prstGeom>
          <a:solidFill>
            <a:schemeClr val="accent1"/>
          </a:solidFill>
          <a:ln w="15875" cap="rnd" cmpd="sng">
            <a:solidFill>
              <a:srgbClr val="78230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42" name="Google Shape;242;p10"/>
          <p:cNvSpPr txBox="1"/>
          <p:nvPr/>
        </p:nvSpPr>
        <p:spPr>
          <a:xfrm>
            <a:off x="7337888" y="5301208"/>
            <a:ext cx="2304256"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i="0" u="sng" strike="noStrike" cap="none">
                <a:solidFill>
                  <a:schemeClr val="dk1"/>
                </a:solidFill>
                <a:latin typeface="Arial"/>
                <a:ea typeface="Arial"/>
                <a:cs typeface="Arial"/>
                <a:sym typeface="Arial"/>
              </a:rPr>
              <a:t>Pass the hat</a:t>
            </a:r>
            <a:endParaRPr sz="1800" b="0" i="0" u="none" strike="noStrike" cap="none">
              <a:solidFill>
                <a:schemeClr val="dk1"/>
              </a:solidFill>
              <a:latin typeface="Arial"/>
              <a:ea typeface="Arial"/>
              <a:cs typeface="Arial"/>
              <a:sym typeface="Arial"/>
            </a:endParaRPr>
          </a:p>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a:p>
            <a:pPr marL="0" marR="0" lvl="0" indent="0" algn="ctr" rtl="0">
              <a:spcBef>
                <a:spcPts val="0"/>
              </a:spcBef>
              <a:spcAft>
                <a:spcPts val="0"/>
              </a:spcAft>
              <a:buNone/>
            </a:pPr>
            <a:r>
              <a:rPr lang="en-GB" sz="1800" b="0" i="0" u="none" strike="noStrike" cap="none">
                <a:solidFill>
                  <a:schemeClr val="dk1"/>
                </a:solidFill>
                <a:latin typeface="Arial"/>
                <a:ea typeface="Arial"/>
                <a:cs typeface="Arial"/>
                <a:sym typeface="Arial"/>
              </a:rPr>
              <a:t> </a:t>
            </a:r>
            <a:endParaRPr/>
          </a:p>
        </p:txBody>
      </p:sp>
      <p:sp>
        <p:nvSpPr>
          <p:cNvPr id="243" name="Google Shape;243;p10"/>
          <p:cNvSpPr txBox="1"/>
          <p:nvPr/>
        </p:nvSpPr>
        <p:spPr>
          <a:xfrm>
            <a:off x="2637069" y="2126239"/>
            <a:ext cx="2088232"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i="0" u="sng" strike="noStrike" cap="none">
                <a:solidFill>
                  <a:schemeClr val="dk1"/>
                </a:solidFill>
                <a:latin typeface="Arial"/>
                <a:ea typeface="Arial"/>
                <a:cs typeface="Arial"/>
                <a:sym typeface="Arial"/>
              </a:rPr>
              <a:t>Bingo</a:t>
            </a:r>
            <a:endParaRPr sz="1800" b="0" i="0" u="none" strike="noStrike" cap="none">
              <a:solidFill>
                <a:schemeClr val="dk1"/>
              </a:solidFill>
              <a:latin typeface="Arial"/>
              <a:ea typeface="Arial"/>
              <a:cs typeface="Arial"/>
              <a:sym typeface="Arial"/>
            </a:endParaRPr>
          </a:p>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44" name="Google Shape;244;p10"/>
          <p:cNvSpPr/>
          <p:nvPr/>
        </p:nvSpPr>
        <p:spPr>
          <a:xfrm rot="7830752">
            <a:off x="6862945" y="4556134"/>
            <a:ext cx="432048" cy="1080120"/>
          </a:xfrm>
          <a:prstGeom prst="upArrow">
            <a:avLst>
              <a:gd name="adj1" fmla="val 50000"/>
              <a:gd name="adj2" fmla="val 50000"/>
            </a:avLst>
          </a:prstGeom>
          <a:solidFill>
            <a:schemeClr val="accent1"/>
          </a:solidFill>
          <a:ln w="15875" cap="rnd" cmpd="sng">
            <a:solidFill>
              <a:srgbClr val="78230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45" name="Google Shape;245;p10"/>
          <p:cNvSpPr/>
          <p:nvPr/>
        </p:nvSpPr>
        <p:spPr>
          <a:xfrm>
            <a:off x="5231904" y="2564904"/>
            <a:ext cx="432048" cy="1080120"/>
          </a:xfrm>
          <a:prstGeom prst="upArrow">
            <a:avLst>
              <a:gd name="adj1" fmla="val 50000"/>
              <a:gd name="adj2" fmla="val 50000"/>
            </a:avLst>
          </a:prstGeom>
          <a:solidFill>
            <a:schemeClr val="accent1"/>
          </a:solidFill>
          <a:ln w="15875" cap="rnd" cmpd="sng">
            <a:solidFill>
              <a:srgbClr val="78230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46" name="Google Shape;246;p10"/>
          <p:cNvSpPr txBox="1"/>
          <p:nvPr/>
        </p:nvSpPr>
        <p:spPr>
          <a:xfrm>
            <a:off x="4223792" y="1412777"/>
            <a:ext cx="2952328"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i="0" u="sng" strike="noStrike" cap="none">
                <a:solidFill>
                  <a:schemeClr val="dk1"/>
                </a:solidFill>
                <a:latin typeface="Arial"/>
                <a:ea typeface="Arial"/>
                <a:cs typeface="Arial"/>
                <a:sym typeface="Arial"/>
              </a:rPr>
              <a:t>Hiding words on post it notes</a:t>
            </a:r>
            <a:endParaRPr sz="1800" b="0" i="0" u="none" strike="noStrike" cap="none">
              <a:solidFill>
                <a:schemeClr val="dk1"/>
              </a:solidFill>
              <a:latin typeface="Arial"/>
              <a:ea typeface="Arial"/>
              <a:cs typeface="Arial"/>
              <a:sym typeface="Arial"/>
            </a:endParaRPr>
          </a:p>
        </p:txBody>
      </p:sp>
      <p:sp>
        <p:nvSpPr>
          <p:cNvPr id="247" name="Google Shape;247;p10"/>
          <p:cNvSpPr txBox="1"/>
          <p:nvPr/>
        </p:nvSpPr>
        <p:spPr>
          <a:xfrm>
            <a:off x="6585774" y="2348579"/>
            <a:ext cx="2088232"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i="0" u="sng" strike="noStrike" cap="none">
                <a:solidFill>
                  <a:schemeClr val="dk1"/>
                </a:solidFill>
                <a:latin typeface="Arial"/>
                <a:ea typeface="Arial"/>
                <a:cs typeface="Arial"/>
                <a:sym typeface="Arial"/>
              </a:rPr>
              <a:t>Say and swap</a:t>
            </a:r>
            <a:endParaRPr sz="1800" b="0" i="0" u="none" strike="noStrike" cap="none">
              <a:solidFill>
                <a:schemeClr val="dk1"/>
              </a:solidFill>
              <a:latin typeface="Arial"/>
              <a:ea typeface="Arial"/>
              <a:cs typeface="Arial"/>
              <a:sym typeface="Arial"/>
            </a:endParaRPr>
          </a:p>
        </p:txBody>
      </p:sp>
      <p:sp>
        <p:nvSpPr>
          <p:cNvPr id="248" name="Google Shape;248;p10"/>
          <p:cNvSpPr/>
          <p:nvPr/>
        </p:nvSpPr>
        <p:spPr>
          <a:xfrm rot="5400000">
            <a:off x="7068108" y="3609020"/>
            <a:ext cx="432048" cy="1080120"/>
          </a:xfrm>
          <a:prstGeom prst="upArrow">
            <a:avLst>
              <a:gd name="adj1" fmla="val 50000"/>
              <a:gd name="adj2" fmla="val 50000"/>
            </a:avLst>
          </a:prstGeom>
          <a:solidFill>
            <a:schemeClr val="accent1"/>
          </a:solidFill>
          <a:ln w="15875" cap="rnd" cmpd="sng">
            <a:solidFill>
              <a:srgbClr val="78230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49" name="Google Shape;249;p10"/>
          <p:cNvSpPr/>
          <p:nvPr/>
        </p:nvSpPr>
        <p:spPr>
          <a:xfrm rot="10800000">
            <a:off x="5359352" y="4731021"/>
            <a:ext cx="432048" cy="1008112"/>
          </a:xfrm>
          <a:prstGeom prst="upArrow">
            <a:avLst>
              <a:gd name="adj1" fmla="val 50000"/>
              <a:gd name="adj2" fmla="val 50000"/>
            </a:avLst>
          </a:prstGeom>
          <a:solidFill>
            <a:schemeClr val="accent1"/>
          </a:solidFill>
          <a:ln w="15875" cap="rnd" cmpd="sng">
            <a:solidFill>
              <a:srgbClr val="78230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50" name="Google Shape;250;p10"/>
          <p:cNvSpPr txBox="1"/>
          <p:nvPr/>
        </p:nvSpPr>
        <p:spPr>
          <a:xfrm>
            <a:off x="4223792" y="5877272"/>
            <a:ext cx="2716869"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i="0" u="sng" strike="noStrike" cap="none">
                <a:solidFill>
                  <a:schemeClr val="dk1"/>
                </a:solidFill>
                <a:latin typeface="Arial"/>
                <a:ea typeface="Arial"/>
                <a:cs typeface="Arial"/>
                <a:sym typeface="Arial"/>
              </a:rPr>
              <a:t>Dots and dashes</a:t>
            </a:r>
            <a:endParaRPr sz="1800" b="0" i="0" u="none" strike="noStrike" cap="none">
              <a:solidFill>
                <a:schemeClr val="dk1"/>
              </a:solidFill>
              <a:latin typeface="Arial"/>
              <a:ea typeface="Arial"/>
              <a:cs typeface="Arial"/>
              <a:sym typeface="Arial"/>
            </a:endParaRPr>
          </a:p>
        </p:txBody>
      </p:sp>
      <p:sp>
        <p:nvSpPr>
          <p:cNvPr id="251" name="Google Shape;251;p10"/>
          <p:cNvSpPr/>
          <p:nvPr/>
        </p:nvSpPr>
        <p:spPr>
          <a:xfrm rot="-8043446">
            <a:off x="3537985" y="4643866"/>
            <a:ext cx="432048" cy="1080120"/>
          </a:xfrm>
          <a:prstGeom prst="upArrow">
            <a:avLst>
              <a:gd name="adj1" fmla="val 50000"/>
              <a:gd name="adj2" fmla="val 50000"/>
            </a:avLst>
          </a:prstGeom>
          <a:solidFill>
            <a:schemeClr val="accent1"/>
          </a:solidFill>
          <a:ln w="15875" cap="rnd" cmpd="sng">
            <a:solidFill>
              <a:srgbClr val="78230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52" name="Google Shape;252;p10"/>
          <p:cNvSpPr txBox="1"/>
          <p:nvPr/>
        </p:nvSpPr>
        <p:spPr>
          <a:xfrm>
            <a:off x="1146292" y="5277107"/>
            <a:ext cx="2304256"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i="0" u="sng" strike="noStrike" cap="none">
                <a:solidFill>
                  <a:schemeClr val="dk1"/>
                </a:solidFill>
                <a:latin typeface="Arial"/>
                <a:ea typeface="Arial"/>
                <a:cs typeface="Arial"/>
                <a:sym typeface="Arial"/>
              </a:rPr>
              <a:t>Nonsense words and sentences</a:t>
            </a:r>
            <a:endParaRPr sz="1800" b="0" i="0" u="none" strike="noStrike" cap="none">
              <a:solidFill>
                <a:schemeClr val="dk1"/>
              </a:solidFill>
              <a:latin typeface="Arial"/>
              <a:ea typeface="Arial"/>
              <a:cs typeface="Arial"/>
              <a:sym typeface="Arial"/>
            </a:endParaRPr>
          </a:p>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a:p>
            <a:pPr marL="0" marR="0" lvl="0" indent="0" algn="ctr" rtl="0">
              <a:spcBef>
                <a:spcPts val="0"/>
              </a:spcBef>
              <a:spcAft>
                <a:spcPts val="0"/>
              </a:spcAft>
              <a:buNone/>
            </a:pPr>
            <a:r>
              <a:rPr lang="en-GB" sz="1800" b="0" i="0" u="none" strike="noStrike" cap="none">
                <a:solidFill>
                  <a:schemeClr val="dk1"/>
                </a:solidFill>
                <a:latin typeface="Arial"/>
                <a:ea typeface="Arial"/>
                <a:cs typeface="Arial"/>
                <a:sym typeface="Arial"/>
              </a:rPr>
              <a:t> </a:t>
            </a:r>
            <a:endParaRPr/>
          </a:p>
        </p:txBody>
      </p:sp>
      <p:sp>
        <p:nvSpPr>
          <p:cNvPr id="253" name="Google Shape;253;p10"/>
          <p:cNvSpPr/>
          <p:nvPr/>
        </p:nvSpPr>
        <p:spPr>
          <a:xfrm rot="-5076840">
            <a:off x="3201305" y="3708758"/>
            <a:ext cx="432048" cy="1080120"/>
          </a:xfrm>
          <a:prstGeom prst="upArrow">
            <a:avLst>
              <a:gd name="adj1" fmla="val 50000"/>
              <a:gd name="adj2" fmla="val 50000"/>
            </a:avLst>
          </a:prstGeom>
          <a:solidFill>
            <a:schemeClr val="accent1"/>
          </a:solidFill>
          <a:ln w="15875" cap="rnd" cmpd="sng">
            <a:solidFill>
              <a:srgbClr val="78230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54" name="Google Shape;254;p10"/>
          <p:cNvSpPr txBox="1"/>
          <p:nvPr/>
        </p:nvSpPr>
        <p:spPr>
          <a:xfrm>
            <a:off x="697405" y="3424437"/>
            <a:ext cx="2088232" cy="147732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i="0" u="sng" strike="noStrike" cap="none">
                <a:solidFill>
                  <a:schemeClr val="dk1"/>
                </a:solidFill>
                <a:latin typeface="Arial"/>
                <a:ea typeface="Arial"/>
                <a:cs typeface="Arial"/>
                <a:sym typeface="Arial"/>
              </a:rPr>
              <a:t>Chalking on the pavement, writing with paint</a:t>
            </a:r>
            <a:endParaRPr sz="1800" b="0" i="0" u="none" strike="noStrike" cap="none">
              <a:solidFill>
                <a:schemeClr val="dk1"/>
              </a:solidFill>
              <a:latin typeface="Arial"/>
              <a:ea typeface="Arial"/>
              <a:cs typeface="Arial"/>
              <a:sym typeface="Arial"/>
            </a:endParaRPr>
          </a:p>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55" name="Google Shape;255;p10"/>
          <p:cNvSpPr/>
          <p:nvPr/>
        </p:nvSpPr>
        <p:spPr>
          <a:xfrm>
            <a:off x="8173835" y="749022"/>
            <a:ext cx="4053653"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0" i="0" u="sng" strike="noStrike" cap="none">
                <a:solidFill>
                  <a:srgbClr val="0070C0"/>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www.phonicsplay.co.uk</a:t>
            </a:r>
            <a:endParaRPr sz="2400">
              <a:solidFill>
                <a:srgbClr val="0070C0"/>
              </a:solidFill>
              <a:latin typeface="Arial"/>
              <a:ea typeface="Arial"/>
              <a:cs typeface="Arial"/>
              <a:sym typeface="Arial"/>
            </a:endParaRPr>
          </a:p>
          <a:p>
            <a:pPr marL="0" marR="0" lvl="0" indent="0" algn="l" rtl="0">
              <a:spcBef>
                <a:spcPts val="0"/>
              </a:spcBef>
              <a:spcAft>
                <a:spcPts val="0"/>
              </a:spcAft>
              <a:buNone/>
            </a:pPr>
            <a:r>
              <a:rPr lang="en-GB" sz="2400" u="sng">
                <a:solidFill>
                  <a:srgbClr val="0070C0"/>
                </a:solidFill>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www.phonicsbloom.com</a:t>
            </a:r>
            <a:endParaRPr sz="2400">
              <a:solidFill>
                <a:srgbClr val="0070C0"/>
              </a:solidFill>
              <a:latin typeface="Arial"/>
              <a:ea typeface="Arial"/>
              <a:cs typeface="Arial"/>
              <a:sym typeface="Arial"/>
            </a:endParaRPr>
          </a:p>
          <a:p>
            <a:pPr marL="0" marR="0" lvl="0" indent="0" algn="l" rtl="0">
              <a:spcBef>
                <a:spcPts val="0"/>
              </a:spcBef>
              <a:spcAft>
                <a:spcPts val="0"/>
              </a:spcAft>
              <a:buNone/>
            </a:pPr>
            <a:r>
              <a:rPr lang="en-GB" sz="2400" u="sng">
                <a:solidFill>
                  <a:srgbClr val="0070C0"/>
                </a:solidFill>
                <a:latin typeface="Arial"/>
                <a:ea typeface="Arial"/>
                <a:cs typeface="Arial"/>
                <a:sym typeface="Aria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www.ictgames.com</a:t>
            </a:r>
            <a:endParaRPr sz="2400">
              <a:solidFill>
                <a:srgbClr val="0070C0"/>
              </a:solidFill>
              <a:latin typeface="Arial"/>
              <a:ea typeface="Arial"/>
              <a:cs typeface="Arial"/>
              <a:sym typeface="Arial"/>
            </a:endParaRPr>
          </a:p>
          <a:p>
            <a:pPr marL="0" marR="0" lvl="0" indent="0" algn="l" rtl="0">
              <a:spcBef>
                <a:spcPts val="0"/>
              </a:spcBef>
              <a:spcAft>
                <a:spcPts val="0"/>
              </a:spcAft>
              <a:buNone/>
            </a:pPr>
            <a:r>
              <a:rPr lang="en-GB" sz="2400" u="sng">
                <a:solidFill>
                  <a:srgbClr val="0070C0"/>
                </a:solidFill>
                <a:latin typeface="Arial"/>
                <a:ea typeface="Arial"/>
                <a:cs typeface="Arial"/>
                <a:sym typeface="Aria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www.teachyourmonster.org</a:t>
            </a:r>
            <a:endParaRPr sz="2400">
              <a:solidFill>
                <a:srgbClr val="0070C0"/>
              </a:solidFill>
              <a:latin typeface="Arial"/>
              <a:ea typeface="Arial"/>
              <a:cs typeface="Arial"/>
              <a:sym typeface="Arial"/>
            </a:endParaRPr>
          </a:p>
          <a:p>
            <a:pPr marL="0" marR="0" lvl="0" indent="0" algn="l" rtl="0">
              <a:spcBef>
                <a:spcPts val="0"/>
              </a:spcBef>
              <a:spcAft>
                <a:spcPts val="0"/>
              </a:spcAft>
              <a:buNone/>
            </a:pPr>
            <a:endParaRPr sz="2400">
              <a:solidFill>
                <a:srgbClr val="0070C0"/>
              </a:solidFill>
              <a:latin typeface="Arial"/>
              <a:ea typeface="Arial"/>
              <a:cs typeface="Arial"/>
              <a:sym typeface="Arial"/>
            </a:endParaRPr>
          </a:p>
        </p:txBody>
      </p:sp>
      <p:sp>
        <p:nvSpPr>
          <p:cNvPr id="256" name="Google Shape;256;p10"/>
          <p:cNvSpPr/>
          <p:nvPr/>
        </p:nvSpPr>
        <p:spPr>
          <a:xfrm rot="-2727639">
            <a:off x="2957736" y="1914826"/>
            <a:ext cx="432048" cy="2410267"/>
          </a:xfrm>
          <a:prstGeom prst="upArrow">
            <a:avLst>
              <a:gd name="adj1" fmla="val 50000"/>
              <a:gd name="adj2" fmla="val 50000"/>
            </a:avLst>
          </a:prstGeom>
          <a:solidFill>
            <a:schemeClr val="accent1"/>
          </a:solidFill>
          <a:ln w="15875" cap="rnd" cmpd="sng">
            <a:solidFill>
              <a:srgbClr val="78230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name="Wisp">
  <a:themeElements>
    <a:clrScheme name="Wisp">
      <a:dk1>
        <a:srgbClr val="000000"/>
      </a:dk1>
      <a:lt1>
        <a:srgbClr val="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1267</Words>
  <Application>Microsoft Office PowerPoint</Application>
  <PresentationFormat>Widescreen</PresentationFormat>
  <Paragraphs>175</Paragraphs>
  <Slides>28</Slides>
  <Notes>28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6" baseType="lpstr">
      <vt:lpstr>Arial</vt:lpstr>
      <vt:lpstr>Noto Sans Symbols</vt:lpstr>
      <vt:lpstr>Corben</vt:lpstr>
      <vt:lpstr>Calibri</vt:lpstr>
      <vt:lpstr>Century Gothic</vt:lpstr>
      <vt:lpstr>Comic Sans MS</vt:lpstr>
      <vt:lpstr>Wisp</vt:lpstr>
      <vt:lpstr>Microsoft Word Picture</vt:lpstr>
      <vt:lpstr>Reading Workshop   </vt:lpstr>
      <vt:lpstr>The Power of Reading!</vt:lpstr>
      <vt:lpstr>Reading in School   The Teaching of Reading</vt:lpstr>
      <vt:lpstr>Reading in School   The Teaching of Reading</vt:lpstr>
      <vt:lpstr>PowerPoint Presentation</vt:lpstr>
      <vt:lpstr> In school we follow the Monster Phonics scheme. This is a DfE validated phonics scheme. Monster Phonics is easier to learn and remember. Monster Phonics helps children to learn and recall spellings by using colour. Each sound and colour is also represented by a monster that makes that sound (a sound cue). This brings phonics to life and makes Monster Phonics highly engaging.  It is delivered to all children in Reception and Year 1/2 daily.    </vt:lpstr>
      <vt:lpstr>    </vt:lpstr>
      <vt:lpstr>I was never taught phonics and I can read!</vt:lpstr>
      <vt:lpstr>Examples of activities you can do at home…</vt:lpstr>
      <vt:lpstr>Phonics screening check – Year 1 children</vt:lpstr>
      <vt:lpstr>Examples of words on the Phonics Screening</vt:lpstr>
      <vt:lpstr>Understanding (Comprehension)</vt:lpstr>
      <vt:lpstr>Reading requires two skills </vt:lpstr>
      <vt:lpstr>Throughout the whole school, guided reading sessions are used to teach reading skills.</vt:lpstr>
      <vt:lpstr>PowerPoint Presentation</vt:lpstr>
      <vt:lpstr>PowerPoint Presentation</vt:lpstr>
      <vt:lpstr>Vocabulary</vt:lpstr>
      <vt:lpstr>Infer</vt:lpstr>
      <vt:lpstr>Predict</vt:lpstr>
      <vt:lpstr>Explain</vt:lpstr>
      <vt:lpstr>Retrieve</vt:lpstr>
      <vt:lpstr>Sequence</vt:lpstr>
      <vt:lpstr>Reading at Home</vt:lpstr>
      <vt:lpstr>Reading at Home – Enjoy!</vt:lpstr>
      <vt:lpstr>What to do if your child is stuck</vt:lpstr>
      <vt:lpstr>Talking about books</vt:lpstr>
      <vt:lpstr>Hearing your child read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Workshop   </dc:title>
  <dc:creator>Sarah Woodison</dc:creator>
  <cp:lastModifiedBy>Natasha Clarke</cp:lastModifiedBy>
  <cp:revision>2</cp:revision>
  <dcterms:created xsi:type="dcterms:W3CDTF">2017-10-26T17:12:57Z</dcterms:created>
  <dcterms:modified xsi:type="dcterms:W3CDTF">2023-11-07T22:38:58Z</dcterms:modified>
</cp:coreProperties>
</file>